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8" r:id="rId5"/>
    <p:sldMasterId id="2147483680" r:id="rId6"/>
  </p:sldMasterIdLst>
  <p:notesMasterIdLst>
    <p:notesMasterId r:id="rId11"/>
  </p:notesMasterIdLst>
  <p:sldIdLst>
    <p:sldId id="292" r:id="rId7"/>
    <p:sldId id="296" r:id="rId8"/>
    <p:sldId id="294" r:id="rId9"/>
    <p:sldId id="293" r:id="rId1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A7B33"/>
    <a:srgbClr val="DD4536"/>
    <a:srgbClr val="292929"/>
    <a:srgbClr val="EFE951"/>
    <a:srgbClr val="EFE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6458" autoAdjust="0"/>
  </p:normalViewPr>
  <p:slideViewPr>
    <p:cSldViewPr snapToGrid="0" snapToObjects="1">
      <p:cViewPr varScale="1">
        <p:scale>
          <a:sx n="86" d="100"/>
          <a:sy n="86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4E48-89C8-4B5C-B1C2-A3956DEADBA6}" type="datetimeFigureOut">
              <a:rPr lang="en-IE" smtClean="0"/>
              <a:pPr/>
              <a:t>08/11/2019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EAC8-9761-4DE6-9F41-E8E0BB4242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904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208C-7044-4398-AD01-BA050BD76BE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2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208C-7044-4398-AD01-BA050BD76BE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0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208C-7044-4398-AD01-BA050BD76BE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3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208C-7044-4398-AD01-BA050BD76BE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0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1015"/>
            <a:ext cx="7002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Lightside Management Board - 13 June 2017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6DF22-3A4C-4C5B-91B8-0518BA826A1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874400" y="1907117"/>
            <a:ext cx="3653650" cy="3420881"/>
          </a:xfrm>
        </p:spPr>
        <p:txBody>
          <a:bodyPr tIns="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914400" y="1848000"/>
            <a:ext cx="3654000" cy="3480000"/>
          </a:xfrm>
        </p:spPr>
        <p:txBody>
          <a:bodyPr tIns="7200"/>
          <a:lstStyle>
            <a:lvl1pPr>
              <a:spcBef>
                <a:spcPts val="840"/>
              </a:spcBef>
              <a:defRPr sz="1400"/>
            </a:lvl1pPr>
            <a:lvl2pPr>
              <a:spcBef>
                <a:spcPts val="840"/>
              </a:spcBef>
              <a:defRPr sz="1400"/>
            </a:lvl2pPr>
            <a:lvl3pPr>
              <a:spcBef>
                <a:spcPts val="84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74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9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4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4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7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1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7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7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54E-0E6A-DF40-851F-48A5C4C1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9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DEFF-C90E-9343-90CD-DB3593CF8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Hilton Amsterdam, 16-17 December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224B-EF75-EF43-BDD5-8D32711A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490" y="177421"/>
            <a:ext cx="40805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Some thoughts for discussion on ‘where FE met HE’</a:t>
            </a:r>
          </a:p>
          <a:p>
            <a:endParaRPr lang="en-IE" sz="3200" dirty="0"/>
          </a:p>
          <a:p>
            <a:pPr algn="ctr"/>
            <a:r>
              <a:rPr lang="en-IE" sz="3200" dirty="0"/>
              <a:t>Workshop 2, TUI Education Reform conference November 2019</a:t>
            </a:r>
          </a:p>
          <a:p>
            <a:endParaRPr lang="en-IE" sz="2000" dirty="0"/>
          </a:p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Dr Mary-Liz Trant, Executive Director</a:t>
            </a:r>
          </a:p>
        </p:txBody>
      </p:sp>
      <p:pic>
        <p:nvPicPr>
          <p:cNvPr id="3" name="Picture 2" descr="GenerationApprenticeshipOpen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63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5" y="1446663"/>
            <a:ext cx="8175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		Two questions up front:</a:t>
            </a:r>
          </a:p>
          <a:p>
            <a:endParaRPr lang="en-IE" sz="3200" dirty="0"/>
          </a:p>
          <a:p>
            <a:pPr marL="342900" indent="-342900">
              <a:buAutoNum type="arabicPlain"/>
            </a:pPr>
            <a:r>
              <a:rPr lang="en-IE" sz="3200" dirty="0"/>
              <a:t>To an external person, how would we characterise the current state of the further and higher education relationships within Irish ‘tertiary education’?</a:t>
            </a:r>
          </a:p>
          <a:p>
            <a:pPr marL="342900" indent="-342900">
              <a:buAutoNum type="arabicPlain"/>
            </a:pPr>
            <a:endParaRPr lang="en-IE" sz="3200" dirty="0"/>
          </a:p>
          <a:p>
            <a:pPr marL="342900" indent="-342900">
              <a:buAutoNum type="arabicPlain"/>
            </a:pPr>
            <a:r>
              <a:rPr lang="en-IE" sz="3200" dirty="0"/>
              <a:t>Who are our leaders in developing the tertiary education community?</a:t>
            </a:r>
          </a:p>
        </p:txBody>
      </p:sp>
    </p:spTree>
    <p:extLst>
      <p:ext uri="{BB962C8B-B14F-4D97-AF65-F5344CB8AC3E}">
        <p14:creationId xmlns:p14="http://schemas.microsoft.com/office/powerpoint/2010/main" val="140926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549" y="1187355"/>
            <a:ext cx="7192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3200" dirty="0"/>
              <a:t>Current state of further and higher education in Ireland, EU, internationally</a:t>
            </a:r>
          </a:p>
          <a:p>
            <a:pPr marL="342900" indent="-342900">
              <a:buAutoNum type="arabicPlain"/>
            </a:pPr>
            <a:endParaRPr lang="en-IE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3200" dirty="0"/>
              <a:t>3 drivers of change</a:t>
            </a:r>
          </a:p>
          <a:p>
            <a:pPr marL="342900" indent="-342900">
              <a:buAutoNum type="arabicPlain"/>
            </a:pPr>
            <a:endParaRPr lang="en-IE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3200" dirty="0"/>
              <a:t>Where are we heading? Opportunities and risks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3200" dirty="0"/>
              <a:t>The leadership challenge</a:t>
            </a:r>
          </a:p>
        </p:txBody>
      </p:sp>
    </p:spTree>
    <p:extLst>
      <p:ext uri="{BB962C8B-B14F-4D97-AF65-F5344CB8AC3E}">
        <p14:creationId xmlns:p14="http://schemas.microsoft.com/office/powerpoint/2010/main" val="256732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ltrant\AppData\Local\Microsoft\Windows\Temporary Internet Files\Content.IE5\QUBHMD1P\P1095863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4653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17158"/>
            <a:ext cx="9143999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/>
              <a:t>To an external person, how would we characterise the current state of the further and higher education relationships within Irish ‘tertiary education’?</a:t>
            </a:r>
          </a:p>
          <a:p>
            <a:pPr marL="342900" indent="-342900"/>
            <a:endParaRPr lang="en-IE" sz="2800" dirty="0"/>
          </a:p>
          <a:p>
            <a:pPr marL="342900" indent="-342900"/>
            <a:r>
              <a:rPr lang="en-IE" sz="2800" dirty="0"/>
              <a:t>Who are our leaders in developing the tertiary education community?</a:t>
            </a:r>
          </a:p>
        </p:txBody>
      </p:sp>
    </p:spTree>
    <p:extLst>
      <p:ext uri="{BB962C8B-B14F-4D97-AF65-F5344CB8AC3E}">
        <p14:creationId xmlns:p14="http://schemas.microsoft.com/office/powerpoint/2010/main" val="14092671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E78DD0F48A1458D5B90C41E2284F1" ma:contentTypeVersion="5" ma:contentTypeDescription="Create a new document." ma:contentTypeScope="" ma:versionID="1d3a6a4b726721dea570ed42da58010d">
  <xsd:schema xmlns:xsd="http://www.w3.org/2001/XMLSchema" xmlns:xs="http://www.w3.org/2001/XMLSchema" xmlns:p="http://schemas.microsoft.com/office/2006/metadata/properties" xmlns:ns3="1a89427e-934b-44b7-940c-9e5166af6430" targetNamespace="http://schemas.microsoft.com/office/2006/metadata/properties" ma:root="true" ma:fieldsID="b4b56cf41a1ae2b99d6602c02d103da9" ns3:_="">
    <xsd:import namespace="1a89427e-934b-44b7-940c-9e5166af64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9427e-934b-44b7-940c-9e5166af6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429857-15AA-4B40-8BE0-6C4117499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2084C-249E-49FB-AD83-304DE20D4785}">
  <ds:schemaRefs>
    <ds:schemaRef ds:uri="http://schemas.microsoft.com/office/2006/documentManagement/types"/>
    <ds:schemaRef ds:uri="1a89427e-934b-44b7-940c-9e5166af643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B117BD-1BF2-4B20-A0E7-26328BBFE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9427e-934b-44b7-940c-9e5166af6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94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Company>Language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</dc:creator>
  <cp:lastModifiedBy>David Duffy</cp:lastModifiedBy>
  <cp:revision>105</cp:revision>
  <cp:lastPrinted>2018-07-18T13:31:04Z</cp:lastPrinted>
  <dcterms:created xsi:type="dcterms:W3CDTF">2017-09-11T09:01:28Z</dcterms:created>
  <dcterms:modified xsi:type="dcterms:W3CDTF">2019-11-08T12:53:14Z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0x010100088E78DD0F48A1458D5B90C41E2284F1</vt:lpwstr>
  </property>
  <property fmtid="{D5CDD505-2E9C-101B-9397-08002B2CF9AE}" pid="3" name="_dlc_DocIdItemGuid">
    <vt:lpwstr>c95aaf8c-c96d-4fc7-a75f-34a00a9e68c2</vt:lpwstr>
  </property>
</Properties>
</file>