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0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816" r:id="rId1"/>
    <p:sldMasterId id="214748382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985" r:id="rId15"/>
    <p:sldMasterId id="2147483998" r:id="rId16"/>
    <p:sldMasterId id="2147484024" r:id="rId17"/>
    <p:sldMasterId id="2147484036" r:id="rId18"/>
    <p:sldMasterId id="2147484061" r:id="rId19"/>
    <p:sldMasterId id="2147484073" r:id="rId20"/>
    <p:sldMasterId id="2147484085" r:id="rId21"/>
  </p:sldMasterIdLst>
  <p:notesMasterIdLst>
    <p:notesMasterId r:id="rId33"/>
  </p:notesMasterIdLst>
  <p:handoutMasterIdLst>
    <p:handoutMasterId r:id="rId34"/>
  </p:handoutMasterIdLst>
  <p:sldIdLst>
    <p:sldId id="353" r:id="rId22"/>
    <p:sldId id="356" r:id="rId23"/>
    <p:sldId id="357" r:id="rId24"/>
    <p:sldId id="393" r:id="rId25"/>
    <p:sldId id="360" r:id="rId26"/>
    <p:sldId id="375" r:id="rId27"/>
    <p:sldId id="383" r:id="rId28"/>
    <p:sldId id="386" r:id="rId29"/>
    <p:sldId id="384" r:id="rId30"/>
    <p:sldId id="392" r:id="rId31"/>
    <p:sldId id="374" r:id="rId32"/>
  </p:sldIdLst>
  <p:sldSz cx="13004800" cy="97536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5ED"/>
    <a:srgbClr val="DC89E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6" autoAdjust="0"/>
    <p:restoredTop sz="88915" autoAdjust="0"/>
  </p:normalViewPr>
  <p:slideViewPr>
    <p:cSldViewPr>
      <p:cViewPr varScale="1">
        <p:scale>
          <a:sx n="65" d="100"/>
          <a:sy n="65" d="100"/>
        </p:scale>
        <p:origin x="312" y="7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2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60764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412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eaLnBrk="1" hangingPunct="1"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7" y="0"/>
            <a:ext cx="2944813" cy="496412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7713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8" tIns="45799" rIns="91598" bIns="45799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6706"/>
            <a:ext cx="5438775" cy="4464508"/>
          </a:xfrm>
          <a:prstGeom prst="rect">
            <a:avLst/>
          </a:prstGeom>
        </p:spPr>
        <p:txBody>
          <a:bodyPr vert="horz" lIns="91598" tIns="45799" rIns="91598" bIns="4579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218"/>
            <a:ext cx="2944813" cy="496412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eaLnBrk="1" hangingPunct="1"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7" y="9430218"/>
            <a:ext cx="2944813" cy="496412"/>
          </a:xfrm>
          <a:prstGeom prst="rect">
            <a:avLst/>
          </a:prstGeom>
        </p:spPr>
        <p:txBody>
          <a:bodyPr vert="horz" wrap="square" lIns="91598" tIns="45799" rIns="91598" bIns="457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209E39-B434-4FAB-8B62-6B981FBF5B8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1303113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547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476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0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1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66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61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68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77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009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96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15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C5B1-41CB-46B1-8ADF-1F3A0D8710B5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BD01-2E44-48EA-9225-0A36B5D34F0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1338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4930-B59D-4A43-A6FE-D03F13764F10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3B51-B4EB-4B44-B792-E51BE502D56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015668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81554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6787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6279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25305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7083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1388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0572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93669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9534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5954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EA6F-A0A0-4EC6-9F72-212981ABCA5A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2C0C-9644-4267-A9EF-1F77F4DA3AF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670558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29665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12300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38228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8517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36514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8678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4817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82058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02951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9674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1E0E-635B-498A-A4BE-1C3026680875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9BAF-1A76-4B72-8C3B-0E544CA3C35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645707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08685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49862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33684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77809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6889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99829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4794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70741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882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58853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724B-253F-4966-A844-DE67435D41C0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C7FE-4A77-4CFB-8F02-C4CBDB85DB7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872070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4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68302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0153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7010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5337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4176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29154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0977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0191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8893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321A-4F17-4A93-85CD-1D7AD5D8BECC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A73B-E35B-49C1-B504-4F795CC91C3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653791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93240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90532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00001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91472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40685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62806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023087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37436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9375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59932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8ACF-5F6B-4C5B-A921-BF3B826B7A3D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77739-4DB3-4904-BE1A-AB244F1D469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148778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89223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20498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06239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39587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404268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320968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9" y="5527676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C5B1-41CB-46B1-8ADF-1F3A0D8710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BD01-2E44-48EA-9225-0A36B5D34F0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452454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3D63-91D9-4AA0-9BB2-9AE1AA7D705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14053-BD79-48A6-A019-F7F16625E83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985447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2" cy="19367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2" cy="2133601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9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9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9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8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8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4BB8-A428-4E04-823E-4E9180E028D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901B-3087-4456-8004-0C9829E3A09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288884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6" y="2276476"/>
            <a:ext cx="5775325" cy="6435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1" y="2276476"/>
            <a:ext cx="5775325" cy="6435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DBDC-9C36-4A6B-B975-58E104308A5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AE82-0018-47CB-B4CC-57496A74D9D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76047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3A45-6EE4-4048-A212-11AF3C719435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06DE-C740-48B3-A3A2-812F69AFC2C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1991373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7" indent="0">
              <a:buNone/>
              <a:defRPr sz="1350" b="1"/>
            </a:lvl3pPr>
            <a:lvl4pPr marL="1028696" indent="0">
              <a:buNone/>
              <a:defRPr sz="1200" b="1"/>
            </a:lvl4pPr>
            <a:lvl5pPr marL="1371594" indent="0">
              <a:buNone/>
              <a:defRPr sz="1200" b="1"/>
            </a:lvl5pPr>
            <a:lvl6pPr marL="1714493" indent="0">
              <a:buNone/>
              <a:defRPr sz="1200" b="1"/>
            </a:lvl6pPr>
            <a:lvl7pPr marL="2057391" indent="0">
              <a:buNone/>
              <a:defRPr sz="1200" b="1"/>
            </a:lvl7pPr>
            <a:lvl8pPr marL="2400289" indent="0">
              <a:buNone/>
              <a:defRPr sz="1200" b="1"/>
            </a:lvl8pPr>
            <a:lvl9pPr marL="274318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4"/>
            <a:ext cx="5748337" cy="9096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7" indent="0">
              <a:buNone/>
              <a:defRPr sz="1350" b="1"/>
            </a:lvl3pPr>
            <a:lvl4pPr marL="1028696" indent="0">
              <a:buNone/>
              <a:defRPr sz="1200" b="1"/>
            </a:lvl4pPr>
            <a:lvl5pPr marL="1371594" indent="0">
              <a:buNone/>
              <a:defRPr sz="1200" b="1"/>
            </a:lvl5pPr>
            <a:lvl6pPr marL="1714493" indent="0">
              <a:buNone/>
              <a:defRPr sz="1200" b="1"/>
            </a:lvl6pPr>
            <a:lvl7pPr marL="2057391" indent="0">
              <a:buNone/>
              <a:defRPr sz="1200" b="1"/>
            </a:lvl7pPr>
            <a:lvl8pPr marL="2400289" indent="0">
              <a:buNone/>
              <a:defRPr sz="1200" b="1"/>
            </a:lvl8pPr>
            <a:lvl9pPr marL="274318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1"/>
            <a:ext cx="5748337" cy="561975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E316-FC7F-480D-9029-BDEC6F24F7A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A656-437B-400B-ABD5-F71370B8306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979809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6405-B701-4A1C-8228-CC03E3B69DB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70C9-EFB3-4B85-8652-E3382A2679A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977136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B599-2E46-49D8-A15A-82D3CCB3D51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7E9D-F3A5-4995-94C6-D42AE93BD90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376682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88940"/>
            <a:ext cx="4278313" cy="165258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6" y="2041526"/>
            <a:ext cx="4278313" cy="6670674"/>
          </a:xfrm>
        </p:spPr>
        <p:txBody>
          <a:bodyPr/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7" indent="0">
              <a:buNone/>
              <a:defRPr sz="750"/>
            </a:lvl3pPr>
            <a:lvl4pPr marL="1028696" indent="0">
              <a:buNone/>
              <a:defRPr sz="675"/>
            </a:lvl4pPr>
            <a:lvl5pPr marL="1371594" indent="0">
              <a:buNone/>
              <a:defRPr sz="675"/>
            </a:lvl5pPr>
            <a:lvl6pPr marL="1714493" indent="0">
              <a:buNone/>
              <a:defRPr sz="675"/>
            </a:lvl6pPr>
            <a:lvl7pPr marL="2057391" indent="0">
              <a:buNone/>
              <a:defRPr sz="675"/>
            </a:lvl7pPr>
            <a:lvl8pPr marL="2400289" indent="0">
              <a:buNone/>
              <a:defRPr sz="675"/>
            </a:lvl8pPr>
            <a:lvl9pPr marL="274318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3491-5338-4C4A-9659-EEB0B58C37D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1B1E-5D7B-47DF-8406-017B330DB05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769932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8" indent="0">
              <a:buNone/>
              <a:defRPr sz="2100"/>
            </a:lvl2pPr>
            <a:lvl3pPr marL="685797" indent="0">
              <a:buNone/>
              <a:defRPr sz="1800"/>
            </a:lvl3pPr>
            <a:lvl4pPr marL="1028696" indent="0">
              <a:buNone/>
              <a:defRPr sz="1500"/>
            </a:lvl4pPr>
            <a:lvl5pPr marL="1371594" indent="0">
              <a:buNone/>
              <a:defRPr sz="1500"/>
            </a:lvl5pPr>
            <a:lvl6pPr marL="1714493" indent="0">
              <a:buNone/>
              <a:defRPr sz="1500"/>
            </a:lvl6pPr>
            <a:lvl7pPr marL="2057391" indent="0">
              <a:buNone/>
              <a:defRPr sz="1500"/>
            </a:lvl7pPr>
            <a:lvl8pPr marL="2400289" indent="0">
              <a:buNone/>
              <a:defRPr sz="1500"/>
            </a:lvl8pPr>
            <a:lvl9pPr marL="2743189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7" indent="0">
              <a:buNone/>
              <a:defRPr sz="750"/>
            </a:lvl3pPr>
            <a:lvl4pPr marL="1028696" indent="0">
              <a:buNone/>
              <a:defRPr sz="675"/>
            </a:lvl4pPr>
            <a:lvl5pPr marL="1371594" indent="0">
              <a:buNone/>
              <a:defRPr sz="675"/>
            </a:lvl5pPr>
            <a:lvl6pPr marL="1714493" indent="0">
              <a:buNone/>
              <a:defRPr sz="675"/>
            </a:lvl6pPr>
            <a:lvl7pPr marL="2057391" indent="0">
              <a:buNone/>
              <a:defRPr sz="675"/>
            </a:lvl7pPr>
            <a:lvl8pPr marL="2400289" indent="0">
              <a:buNone/>
              <a:defRPr sz="675"/>
            </a:lvl8pPr>
            <a:lvl9pPr marL="274318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BE12-F621-460E-85A0-ECB180B7020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9985D-802B-4BF8-982E-9B0B08CEACD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3816578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4930-B59D-4A43-A6FE-D03F13764F1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3B51-B4EB-4B44-B792-E51BE502D56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186351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9" cy="8321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EA6F-A0A0-4EC6-9F72-212981ABCA5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2C0C-9644-4267-A9EF-1F77F4DA3AF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276022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1E0E-635B-498A-A4BE-1C302668087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9BAF-1A76-4B72-8C3B-0E544CA3C35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423875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DB68A-AA0B-4DB8-B920-C4B6DC4A50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CCDD-C6F8-4F1A-AE1F-CD2C9EB7496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550608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4E10-FE18-4F3F-9D68-B7268809A9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D3FA-049D-4D4C-AE58-517DBFC3ECE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52593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B131-B12F-4180-95D2-EB451B042DE8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00944-615B-47AE-9945-ACED69C84BE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224089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F739-6282-4201-9EF2-30494616928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0EB5-C3D2-4F04-84D6-3950F688F15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40674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8B32-E868-439D-8447-A21C217BD32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159DD-9608-4197-B26C-790719F0E5E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6144239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81638-9FAC-4FB7-B119-24B5CEFA3C2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9C19-13DC-4B2A-A6AA-3DD5FF610EB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009281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0D11C-5D41-4346-A0D3-8B33D6AF811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2117E-B7BB-4B4B-B4FF-D36622DB364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127025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A5CBE-A16D-436F-B267-2515E6344DC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576D-8403-4D62-8E96-3E164172CE2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7571859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69EF9-08B5-47B7-BFA3-A42A845213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912F6-449C-4760-825D-D1E3D861A1E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013756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155C4-1364-4B0B-9728-569B203457B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71C62-D46F-41D2-8C15-9B2E7494E3C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556473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3762-45F2-41E3-9B28-043C6E9B07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D132-1656-4FB0-98F7-78C11E2F78C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3800064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0FF3-377F-4910-BE5B-8F2C04B3A1E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56A30-ABA0-44B5-8826-EFF9C5493F7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6637964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0140-A587-4F61-BF6D-FCA38F890EE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DD7E-4099-4F30-8B2D-0D59C4F8C3F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41085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C321A-71E9-4346-8450-DE8E74D0E416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9943-FDCD-4401-A1C6-718BD6AA40A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6571837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3843428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5614088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822657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6236197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2250158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7096832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788680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053651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961140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401075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1272-E5B5-4C76-92BA-BDC91FF46C41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B3CA-98EC-4512-B952-18D2245ACEF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528541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1113990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C5B1-41CB-46B1-8ADF-1F3A0D8710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BD01-2E44-48EA-9225-0A36B5D34F0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580838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3D63-91D9-4AA0-9BB2-9AE1AA7D705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14053-BD79-48A6-A019-F7F16625E83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1622208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4BB8-A428-4E04-823E-4E9180E028D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901B-3087-4456-8004-0C9829E3A09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783827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DBDC-9C36-4A6B-B975-58E104308A5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AE82-0018-47CB-B4CC-57496A74D9D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9727693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E316-FC7F-480D-9029-BDEC6F24F7A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A656-437B-400B-ABD5-F71370B8306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8411398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6405-B701-4A1C-8228-CC03E3B69DB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70C9-EFB3-4B85-8652-E3382A2679A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7332715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B599-2E46-49D8-A15A-82D3CCB3D51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7E9D-F3A5-4995-94C6-D42AE93BD90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8250035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3491-5338-4C4A-9659-EEB0B58C37D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1B1E-5D7B-47DF-8406-017B330DB05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2774685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BE12-F621-460E-85A0-ECB180B7020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9985D-802B-4BF8-982E-9B0B08CEACD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6661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3D63-91D9-4AA0-9BB2-9AE1AA7D7057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14053-BD79-48A6-A019-F7F16625E83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35727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1133-8FB9-4818-B177-CE0084D8992A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3B7E-C706-4D42-8065-73C96F256A9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207999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4930-B59D-4A43-A6FE-D03F13764F1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3B51-B4EB-4B44-B792-E51BE502D56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7230458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EA6F-A0A0-4EC6-9F72-212981ABCA5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2C0C-9644-4267-A9EF-1F77F4DA3AF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806522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1E0E-635B-498A-A4BE-1C302668087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9BAF-1A76-4B72-8C3B-0E544CA3C35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0928226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0EFB-B140-42A0-8396-139C4B1E6E9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CE57-B984-4A3E-9268-5F4C95C42CE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8597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FEBC-B740-475F-B0EF-3C63ED1E1D6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0987-96F2-465D-9B41-0E56539C584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8841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F6A6-0170-4218-952A-BAEE131ED26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1D82-CB47-4BB2-81D0-B5EB55509ED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2906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9479D-69EE-4CBC-9960-6769C85E49B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6471D-ABCA-444B-85D0-7CA7A4CE71C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4367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6E7E-8374-462D-835A-F9E1689BAB9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4091-E10D-4220-BED6-46D933CF520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7438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5A2B-EE06-41D1-831C-04040C71565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B62D4-55F4-458A-B04E-E060A64D410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1836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B23F-3A35-4538-ACA7-122C24D8B15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7672-2879-43E1-9426-8B70705B5A7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02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2E36-CB77-433E-9343-C10EA0B0ECAA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0DB13-AF2C-43F1-A2D6-27E54F920D6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3349521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23A7-5A13-47DB-8F3F-ACCB728E51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69DE-1B93-481A-8143-AEB34B9A92D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256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34751-CA9A-46F2-BDED-7889F1C3E10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B8813-C0D3-49D8-BDCE-CDFBAD9761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7199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7533-BB70-438A-AE0B-DDC779C67AD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C6BB-D1B5-44D6-891A-202D497314C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4697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99E14-BF8C-46BD-BEF6-88BBB8B0517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B085-802F-4CF0-9EBE-6D82DC33D89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3178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B36F5-D9C7-4F84-B1DD-5DB675061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887092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48CD8D-B0C3-40DE-87BC-4783BEBAC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89770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B24B3B-B338-4EF2-BEC8-21B9E0530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808873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C2B35D-EE23-4D55-8B87-B50DD4C3DD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083362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5D6E40-5E7D-499A-82CF-15EE70A5A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545226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635D01-9468-4FC0-8C65-DB16B2E1B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673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0644-C43E-4EF6-91A3-DE52EE915562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175D-A08D-4060-AA96-E9D7185BDBB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3811497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098F80-EAF5-45C1-A9D4-1BE2B22A9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086785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BBA231-5E87-449A-B1DD-84695A415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82166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B0DFE5-0197-40A7-9110-E2ABE0EFF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95428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0B3D36-537A-4914-B734-32573BD6B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239281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0B7EC8-D2B0-47EA-B26F-8E9D8854F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415628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9" y="5527676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C5B1-41CB-46B1-8ADF-1F3A0D8710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BD01-2E44-48EA-9225-0A36B5D34F0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8813433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3D63-91D9-4AA0-9BB2-9AE1AA7D705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14053-BD79-48A6-A019-F7F16625E83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6515161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2" cy="19367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2" cy="2133601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9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9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9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8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8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4BB8-A428-4E04-823E-4E9180E028D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901B-3087-4456-8004-0C9829E3A09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414184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6" y="2276476"/>
            <a:ext cx="5775325" cy="6435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1" y="2276476"/>
            <a:ext cx="5775325" cy="6435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DBDC-9C36-4A6B-B975-58E104308A5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AE82-0018-47CB-B4CC-57496A74D9D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8391872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7" indent="0">
              <a:buNone/>
              <a:defRPr sz="1350" b="1"/>
            </a:lvl3pPr>
            <a:lvl4pPr marL="1028696" indent="0">
              <a:buNone/>
              <a:defRPr sz="1200" b="1"/>
            </a:lvl4pPr>
            <a:lvl5pPr marL="1371594" indent="0">
              <a:buNone/>
              <a:defRPr sz="1200" b="1"/>
            </a:lvl5pPr>
            <a:lvl6pPr marL="1714493" indent="0">
              <a:buNone/>
              <a:defRPr sz="1200" b="1"/>
            </a:lvl6pPr>
            <a:lvl7pPr marL="2057391" indent="0">
              <a:buNone/>
              <a:defRPr sz="1200" b="1"/>
            </a:lvl7pPr>
            <a:lvl8pPr marL="2400289" indent="0">
              <a:buNone/>
              <a:defRPr sz="1200" b="1"/>
            </a:lvl8pPr>
            <a:lvl9pPr marL="274318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4"/>
            <a:ext cx="5748337" cy="9096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7" indent="0">
              <a:buNone/>
              <a:defRPr sz="1350" b="1"/>
            </a:lvl3pPr>
            <a:lvl4pPr marL="1028696" indent="0">
              <a:buNone/>
              <a:defRPr sz="1200" b="1"/>
            </a:lvl4pPr>
            <a:lvl5pPr marL="1371594" indent="0">
              <a:buNone/>
              <a:defRPr sz="1200" b="1"/>
            </a:lvl5pPr>
            <a:lvl6pPr marL="1714493" indent="0">
              <a:buNone/>
              <a:defRPr sz="1200" b="1"/>
            </a:lvl6pPr>
            <a:lvl7pPr marL="2057391" indent="0">
              <a:buNone/>
              <a:defRPr sz="1200" b="1"/>
            </a:lvl7pPr>
            <a:lvl8pPr marL="2400289" indent="0">
              <a:buNone/>
              <a:defRPr sz="1200" b="1"/>
            </a:lvl8pPr>
            <a:lvl9pPr marL="274318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1"/>
            <a:ext cx="5748337" cy="561975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E316-FC7F-480D-9029-BDEC6F24F7A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A656-437B-400B-ABD5-F71370B8306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01563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D4B5-2E12-4AFF-9ADD-7CD1CF34E528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B78E-F9D5-47CF-B815-CFBFBC8B4CC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1794527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6405-B701-4A1C-8228-CC03E3B69DB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70C9-EFB3-4B85-8652-E3382A2679A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8845213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B599-2E46-49D8-A15A-82D3CCB3D51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7E9D-F3A5-4995-94C6-D42AE93BD90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5852112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88940"/>
            <a:ext cx="4278313" cy="165258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6" y="2041526"/>
            <a:ext cx="4278313" cy="6670674"/>
          </a:xfrm>
        </p:spPr>
        <p:txBody>
          <a:bodyPr/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7" indent="0">
              <a:buNone/>
              <a:defRPr sz="750"/>
            </a:lvl3pPr>
            <a:lvl4pPr marL="1028696" indent="0">
              <a:buNone/>
              <a:defRPr sz="675"/>
            </a:lvl4pPr>
            <a:lvl5pPr marL="1371594" indent="0">
              <a:buNone/>
              <a:defRPr sz="675"/>
            </a:lvl5pPr>
            <a:lvl6pPr marL="1714493" indent="0">
              <a:buNone/>
              <a:defRPr sz="675"/>
            </a:lvl6pPr>
            <a:lvl7pPr marL="2057391" indent="0">
              <a:buNone/>
              <a:defRPr sz="675"/>
            </a:lvl7pPr>
            <a:lvl8pPr marL="2400289" indent="0">
              <a:buNone/>
              <a:defRPr sz="675"/>
            </a:lvl8pPr>
            <a:lvl9pPr marL="274318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3491-5338-4C4A-9659-EEB0B58C37D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1B1E-5D7B-47DF-8406-017B330DB05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3385594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8" indent="0">
              <a:buNone/>
              <a:defRPr sz="2100"/>
            </a:lvl2pPr>
            <a:lvl3pPr marL="685797" indent="0">
              <a:buNone/>
              <a:defRPr sz="1800"/>
            </a:lvl3pPr>
            <a:lvl4pPr marL="1028696" indent="0">
              <a:buNone/>
              <a:defRPr sz="1500"/>
            </a:lvl4pPr>
            <a:lvl5pPr marL="1371594" indent="0">
              <a:buNone/>
              <a:defRPr sz="1500"/>
            </a:lvl5pPr>
            <a:lvl6pPr marL="1714493" indent="0">
              <a:buNone/>
              <a:defRPr sz="1500"/>
            </a:lvl6pPr>
            <a:lvl7pPr marL="2057391" indent="0">
              <a:buNone/>
              <a:defRPr sz="1500"/>
            </a:lvl7pPr>
            <a:lvl8pPr marL="2400289" indent="0">
              <a:buNone/>
              <a:defRPr sz="1500"/>
            </a:lvl8pPr>
            <a:lvl9pPr marL="2743189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</p:spPr>
        <p:txBody>
          <a:bodyPr/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7" indent="0">
              <a:buNone/>
              <a:defRPr sz="750"/>
            </a:lvl3pPr>
            <a:lvl4pPr marL="1028696" indent="0">
              <a:buNone/>
              <a:defRPr sz="675"/>
            </a:lvl4pPr>
            <a:lvl5pPr marL="1371594" indent="0">
              <a:buNone/>
              <a:defRPr sz="675"/>
            </a:lvl5pPr>
            <a:lvl6pPr marL="1714493" indent="0">
              <a:buNone/>
              <a:defRPr sz="675"/>
            </a:lvl6pPr>
            <a:lvl7pPr marL="2057391" indent="0">
              <a:buNone/>
              <a:defRPr sz="675"/>
            </a:lvl7pPr>
            <a:lvl8pPr marL="2400289" indent="0">
              <a:buNone/>
              <a:defRPr sz="675"/>
            </a:lvl8pPr>
            <a:lvl9pPr marL="274318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BE12-F621-460E-85A0-ECB180B7020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9985D-802B-4BF8-982E-9B0B08CEACD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8091619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4930-B59D-4A43-A6FE-D03F13764F1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3B51-B4EB-4B44-B792-E51BE502D56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4298953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9" cy="8321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EA6F-A0A0-4EC6-9F72-212981ABCA5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2C0C-9644-4267-A9EF-1F77F4DA3AF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6414051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1E0E-635B-498A-A4BE-1C302668087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9BAF-1A76-4B72-8C3B-0E544CA3C35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55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7133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7708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57893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75433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026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7492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4BB8-A428-4E04-823E-4E9180E028DF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901B-3087-4456-8004-0C9829E3A09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21420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65174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82960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69349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3571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09823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60720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4111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77038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02756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608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DBDC-9C36-4A6B-B975-58E104308A59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AE82-0018-47CB-B4CC-57496A74D9D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96587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56456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97625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32354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04977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6144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71001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0976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64684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378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3130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E316-FC7F-480D-9029-BDEC6F24F7AA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A656-437B-400B-ABD5-F71370B8306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196076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4143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679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26098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975894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45550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1250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5755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1534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48053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5322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6405-B701-4A1C-8228-CC03E3B69DBF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70C9-EFB3-4B85-8652-E3382A2679A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2521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11428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18058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62742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22487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51824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3004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013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967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66557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911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B599-2E46-49D8-A15A-82D3CCB3D511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7E9D-F3A5-4995-94C6-D42AE93BD90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569266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36907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2769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15364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93279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43392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15095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43969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83102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0400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7110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3491-5338-4C4A-9659-EEB0B58C37D5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1B1E-5D7B-47DF-8406-017B330DB05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22702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20814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38738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34478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47726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3093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95545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58795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9782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94263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1932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BE12-F621-460E-85A0-ECB180B70202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9985D-802B-4BF8-982E-9B0B08CEACD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360801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67193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99232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31818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0619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0199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6437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66652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94217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33196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3523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36F3BF-B9C0-4768-AB56-FB7F9A1ED652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749F5F-8F24-4A91-84A9-0B21C81F8D4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6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6" y="2276476"/>
            <a:ext cx="1170305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6" y="9040813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36F3BF-B9C0-4768-AB56-FB7F9A1ED652}" type="datetimeFigureOut">
              <a:rPr lang="en-GB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749F5F-8F24-4A91-84A9-0B21C81F8D4E}" type="slidenum">
              <a:rPr lang="en-GB" altLang="en-US">
                <a:ea typeface="+mn-ea"/>
                <a:cs typeface="+mn-cs"/>
              </a:rPr>
              <a:pPr>
                <a:defRPr/>
              </a:pPr>
              <a:t>‹#›</a:t>
            </a:fld>
            <a:endParaRPr lang="en-GB" alt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8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8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9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9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9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4" indent="-25717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0" indent="-21431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6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5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43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42" indent="-171450" algn="l" defTabSz="68579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1" indent="-171450" algn="l" defTabSz="68579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39" indent="-171450" algn="l" defTabSz="68579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7" indent="-171450" algn="l" defTabSz="68579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7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4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3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1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9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9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594B6F-5B3F-4803-97EC-B82D06EE4CA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14C5AA-3703-42E0-B905-D25684F5E92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258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9865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36F3BF-B9C0-4768-AB56-FB7F9A1ED65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749F5F-8F24-4A91-84A9-0B21C81F8D4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9542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D58D15-5C6E-42D3-A3FA-6A3F26E1AB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AED82A-80B7-4320-A869-EF2917BA6D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5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l" defTabSz="974725" rtl="0" fontAlgn="base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4725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4725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4725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4725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4725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4725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4725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4725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4725" rtl="0" fontAlgn="base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42888" algn="l" defTabSz="974725" rtl="0" fontAlgn="base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indent="-242888" algn="l" defTabSz="974725" rtl="0" fontAlgn="base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6563" indent="-242888" algn="l" defTabSz="974725" rtl="0" fontAlgn="base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925" indent="-242888" algn="l" defTabSz="974725" rtl="0" fontAlgn="base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9E4FD0-C32C-4D9A-9593-52FF878E5ABC}" type="datetimeFigureOut">
              <a:rPr lang="en-GB"/>
              <a:pPr>
                <a:defRPr/>
              </a:pPr>
              <a:t>26/02/2018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F38C266-35B7-486E-8A6E-30AB35222C9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61850" y="9402763"/>
            <a:ext cx="28416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2448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eaLnBrk="1" hangingPunct="1"/>
            <a:fld id="{8FB25F37-69B4-4857-BF5D-B9FB75101DEF}" type="slidenum">
              <a:rPr lang="en-US" altLang="en-US" sz="1200" smtClean="0"/>
              <a:pPr eaLnBrk="1" hangingPunct="1"/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1277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ransition/>
  <p:hf hdr="0" ftr="0" dt="0"/>
  <p:txStyles>
    <p:titleStyle>
      <a:lvl1pPr marL="96838" algn="ctr" rtl="0" fontAlgn="base">
        <a:spcBef>
          <a:spcPct val="0"/>
        </a:spcBef>
        <a:spcAft>
          <a:spcPct val="0"/>
        </a:spcAft>
        <a:defRPr sz="3800" kern="1200">
          <a:solidFill>
            <a:srgbClr val="002448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96838" algn="ctr" rtl="0" fontAlgn="base">
        <a:spcBef>
          <a:spcPct val="0"/>
        </a:spcBef>
        <a:spcAft>
          <a:spcPct val="0"/>
        </a:spcAft>
        <a:defRPr sz="3800">
          <a:solidFill>
            <a:srgbClr val="002448"/>
          </a:solidFill>
          <a:latin typeface="Arial" panose="020B0604020202020204" pitchFamily="34" charset="0"/>
          <a:ea typeface="Heiti SC Light" charset="0"/>
          <a:cs typeface="Heiti SC Light" charset="0"/>
          <a:sym typeface="Arial" panose="020B0604020202020204" pitchFamily="34" charset="0"/>
        </a:defRPr>
      </a:lvl2pPr>
      <a:lvl3pPr marL="96838" algn="ctr" rtl="0" fontAlgn="base">
        <a:spcBef>
          <a:spcPct val="0"/>
        </a:spcBef>
        <a:spcAft>
          <a:spcPct val="0"/>
        </a:spcAft>
        <a:defRPr sz="3800">
          <a:solidFill>
            <a:srgbClr val="002448"/>
          </a:solidFill>
          <a:latin typeface="Arial" panose="020B0604020202020204" pitchFamily="34" charset="0"/>
          <a:ea typeface="Heiti SC Light" charset="0"/>
          <a:cs typeface="Heiti SC Light" charset="0"/>
          <a:sym typeface="Arial" panose="020B0604020202020204" pitchFamily="34" charset="0"/>
        </a:defRPr>
      </a:lvl3pPr>
      <a:lvl4pPr marL="96838" algn="ctr" rtl="0" fontAlgn="base">
        <a:spcBef>
          <a:spcPct val="0"/>
        </a:spcBef>
        <a:spcAft>
          <a:spcPct val="0"/>
        </a:spcAft>
        <a:defRPr sz="3800">
          <a:solidFill>
            <a:srgbClr val="002448"/>
          </a:solidFill>
          <a:latin typeface="Arial" panose="020B0604020202020204" pitchFamily="34" charset="0"/>
          <a:ea typeface="Heiti SC Light" charset="0"/>
          <a:cs typeface="Heiti SC Light" charset="0"/>
          <a:sym typeface="Arial" panose="020B0604020202020204" pitchFamily="34" charset="0"/>
        </a:defRPr>
      </a:lvl4pPr>
      <a:lvl5pPr marL="96838" algn="ctr" rtl="0" fontAlgn="base">
        <a:spcBef>
          <a:spcPct val="0"/>
        </a:spcBef>
        <a:spcAft>
          <a:spcPct val="0"/>
        </a:spcAft>
        <a:defRPr sz="3800">
          <a:solidFill>
            <a:srgbClr val="002448"/>
          </a:solidFill>
          <a:latin typeface="Arial" panose="020B0604020202020204" pitchFamily="34" charset="0"/>
          <a:ea typeface="Heiti SC Light" charset="0"/>
          <a:cs typeface="Heiti SC Light" charset="0"/>
          <a:sym typeface="Arial" panose="020B0604020202020204" pitchFamily="34" charset="0"/>
        </a:defRPr>
      </a:lvl5pPr>
      <a:lvl6pPr marL="554038" algn="ctr" rtl="0" fontAlgn="base">
        <a:spcBef>
          <a:spcPct val="0"/>
        </a:spcBef>
        <a:spcAft>
          <a:spcPct val="0"/>
        </a:spcAft>
        <a:defRPr sz="3800">
          <a:solidFill>
            <a:srgbClr val="002448"/>
          </a:solidFill>
          <a:latin typeface="Arial" panose="020B0604020202020204" pitchFamily="34" charset="0"/>
          <a:ea typeface="Heiti SC Light" charset="0"/>
          <a:cs typeface="Heiti SC Light" charset="0"/>
          <a:sym typeface="Arial" panose="020B0604020202020204" pitchFamily="34" charset="0"/>
        </a:defRPr>
      </a:lvl6pPr>
      <a:lvl7pPr marL="1011238" algn="ctr" rtl="0" fontAlgn="base">
        <a:spcBef>
          <a:spcPct val="0"/>
        </a:spcBef>
        <a:spcAft>
          <a:spcPct val="0"/>
        </a:spcAft>
        <a:defRPr sz="3800">
          <a:solidFill>
            <a:srgbClr val="002448"/>
          </a:solidFill>
          <a:latin typeface="Arial" panose="020B0604020202020204" pitchFamily="34" charset="0"/>
          <a:ea typeface="Heiti SC Light" charset="0"/>
          <a:cs typeface="Heiti SC Light" charset="0"/>
          <a:sym typeface="Arial" panose="020B0604020202020204" pitchFamily="34" charset="0"/>
        </a:defRPr>
      </a:lvl7pPr>
      <a:lvl8pPr marL="1468438" algn="ctr" rtl="0" fontAlgn="base">
        <a:spcBef>
          <a:spcPct val="0"/>
        </a:spcBef>
        <a:spcAft>
          <a:spcPct val="0"/>
        </a:spcAft>
        <a:defRPr sz="3800">
          <a:solidFill>
            <a:srgbClr val="002448"/>
          </a:solidFill>
          <a:latin typeface="Arial" panose="020B0604020202020204" pitchFamily="34" charset="0"/>
          <a:ea typeface="Heiti SC Light" charset="0"/>
          <a:cs typeface="Heiti SC Light" charset="0"/>
          <a:sym typeface="Arial" panose="020B0604020202020204" pitchFamily="34" charset="0"/>
        </a:defRPr>
      </a:lvl8pPr>
      <a:lvl9pPr marL="1925638" algn="ctr" rtl="0" fontAlgn="base">
        <a:spcBef>
          <a:spcPct val="0"/>
        </a:spcBef>
        <a:spcAft>
          <a:spcPct val="0"/>
        </a:spcAft>
        <a:defRPr sz="3800">
          <a:solidFill>
            <a:srgbClr val="002448"/>
          </a:solidFill>
          <a:latin typeface="Arial" panose="020B0604020202020204" pitchFamily="34" charset="0"/>
          <a:ea typeface="Heiti SC Light" charset="0"/>
          <a:cs typeface="Heiti SC Light" charset="0"/>
          <a:sym typeface="Arial" panose="020B0604020202020204" pitchFamily="34" charset="0"/>
        </a:defRPr>
      </a:lvl9pPr>
    </p:titleStyle>
    <p:bodyStyle>
      <a:lvl1pPr marL="96838" algn="ctr" rtl="0" fontAlgn="base">
        <a:spcBef>
          <a:spcPts val="1100"/>
        </a:spcBef>
        <a:spcAft>
          <a:spcPct val="0"/>
        </a:spcAft>
        <a:defRPr sz="4400" kern="1200">
          <a:solidFill>
            <a:srgbClr val="002448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55675" indent="-571500" algn="ctr" rtl="0" fontAlgn="base">
        <a:spcBef>
          <a:spcPts val="1100"/>
        </a:spcBef>
        <a:spcAft>
          <a:spcPct val="0"/>
        </a:spcAft>
        <a:buClr>
          <a:srgbClr val="002448"/>
        </a:buClr>
        <a:buSzPct val="100000"/>
        <a:buFont typeface="Arial" panose="020B0604020202020204" pitchFamily="34" charset="0"/>
        <a:buChar char="–"/>
        <a:defRPr sz="4400" kern="1200">
          <a:solidFill>
            <a:srgbClr val="002448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363663" indent="-522288" algn="ctr" rtl="0" fontAlgn="base">
        <a:spcBef>
          <a:spcPts val="1100"/>
        </a:spcBef>
        <a:spcAft>
          <a:spcPct val="0"/>
        </a:spcAft>
        <a:buClr>
          <a:srgbClr val="002448"/>
        </a:buClr>
        <a:buSzPct val="100000"/>
        <a:buFont typeface="Arial" panose="020B0604020202020204" pitchFamily="34" charset="0"/>
        <a:buChar char="•"/>
        <a:defRPr sz="4400" kern="1200">
          <a:solidFill>
            <a:srgbClr val="002448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908175" indent="-609600" algn="ctr" rtl="0" fontAlgn="base">
        <a:spcBef>
          <a:spcPts val="1100"/>
        </a:spcBef>
        <a:spcAft>
          <a:spcPct val="0"/>
        </a:spcAft>
        <a:buClr>
          <a:srgbClr val="002448"/>
        </a:buClr>
        <a:buSzPct val="100000"/>
        <a:buFont typeface="Arial" panose="020B0604020202020204" pitchFamily="34" charset="0"/>
        <a:buChar char="–"/>
        <a:defRPr sz="4400" kern="1200">
          <a:solidFill>
            <a:srgbClr val="002448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162175" indent="-406400" algn="ctr" rtl="0" fontAlgn="base">
        <a:spcBef>
          <a:spcPts val="1100"/>
        </a:spcBef>
        <a:spcAft>
          <a:spcPct val="0"/>
        </a:spcAft>
        <a:buClr>
          <a:srgbClr val="002448"/>
        </a:buClr>
        <a:buSzPct val="100000"/>
        <a:buFont typeface="Arial" panose="020B0604020202020204" pitchFamily="34" charset="0"/>
        <a:buChar char="»"/>
        <a:defRPr sz="4400" kern="1200">
          <a:solidFill>
            <a:srgbClr val="002448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6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6" y="2276476"/>
            <a:ext cx="1170305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6" y="9040813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36F3BF-B9C0-4768-AB56-FB7F9A1ED652}" type="datetimeFigureOut">
              <a:rPr lang="en-GB">
                <a:solidFill>
                  <a:prstClr val="black">
                    <a:tint val="75000"/>
                  </a:prstClr>
                </a:solidFill>
                <a:latin typeface="Gill Sans" charset="0"/>
                <a:sym typeface="Gill Sans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26/02/2018</a:t>
            </a:fld>
            <a:endParaRPr lang="en-GB" dirty="0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749F5F-8F24-4A91-84A9-0B21C81F8D4E}" type="slidenum">
              <a:rPr lang="en-GB" altLang="en-US">
                <a:latin typeface="Gill Sans" charset="0"/>
                <a:sym typeface="Gill Sans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8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9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9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9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4" indent="-25717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0" indent="-21431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6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5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43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42" indent="-171450" algn="l" defTabSz="68579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1" indent="-171450" algn="l" defTabSz="68579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39" indent="-171450" algn="l" defTabSz="68579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7" indent="-171450" algn="l" defTabSz="68579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7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4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3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1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9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9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8.xml"/><Relationship Id="rId4" Type="http://schemas.openxmlformats.org/officeDocument/2006/relationships/hyperlink" Target="http://www.hea.i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7797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945" y="2098781"/>
            <a:ext cx="11961521" cy="219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512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512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413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4C040D-75CB-4DAD-A975-904A90600A7D}"/>
              </a:ext>
            </a:extLst>
          </p:cNvPr>
          <p:cNvSpPr/>
          <p:nvPr/>
        </p:nvSpPr>
        <p:spPr>
          <a:xfrm>
            <a:off x="957784" y="916360"/>
            <a:ext cx="11149119" cy="654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 For Discussion</a:t>
            </a:r>
          </a:p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actions are most helping to increase access?  </a:t>
            </a:r>
          </a:p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6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6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more could be done by higher education? </a:t>
            </a:r>
          </a:p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IE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5771" indent="-365771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5771" indent="-365771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E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095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454025" y="254000"/>
            <a:ext cx="12169775" cy="76469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IE" alt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IE" alt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E" alt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www.hea.ie</a:t>
            </a:r>
            <a:br>
              <a:rPr lang="en-IE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E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access@hea.ie</a:t>
            </a:r>
            <a:br>
              <a:rPr lang="en-IE" altLang="en-US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E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IE" alt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HEAaccess</a:t>
            </a:r>
            <a:br>
              <a:rPr lang="en-IE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alt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9601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029792" y="700336"/>
            <a:ext cx="11449272" cy="748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500"/>
              </a:spcAft>
              <a:defRPr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policy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 for Education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 social inclusion policy (DEIS)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performance framework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500"/>
              </a:spcAft>
              <a:defRPr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of HEA (1971 act)</a:t>
            </a:r>
          </a:p>
          <a:p>
            <a:pPr lvl="1"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Ø"/>
              <a:defRPr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Targeted initiatives, core funding, research &amp; data</a:t>
            </a:r>
          </a:p>
          <a:p>
            <a:pPr lvl="1"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Ø"/>
              <a:defRPr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Access Office 2003</a:t>
            </a:r>
          </a:p>
          <a:p>
            <a:pPr lvl="1"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Ø"/>
              <a:defRPr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Access Plans</a:t>
            </a:r>
          </a:p>
          <a:p>
            <a:pPr marL="457200" lvl="1" indent="0">
              <a:spcBef>
                <a:spcPts val="0"/>
              </a:spcBef>
              <a:spcAft>
                <a:spcPts val="1500"/>
              </a:spcAft>
              <a:buNone/>
              <a:defRPr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  <a:defRPr/>
            </a:pP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500"/>
              </a:spcAft>
              <a:defRPr/>
            </a:pPr>
            <a:endParaRPr lang="en-GB" sz="4400" dirty="0">
              <a:solidFill>
                <a:schemeClr val="bg1"/>
              </a:solidFill>
            </a:endParaRPr>
          </a:p>
          <a:p>
            <a:pPr>
              <a:defRPr/>
            </a:pPr>
            <a:endParaRPr lang="en-GB" sz="48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4800" dirty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492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1431" y="2932584"/>
            <a:ext cx="10081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IE" sz="4000" i="1" dirty="0">
                <a:latin typeface="Arial" panose="020B0604020202020204" pitchFamily="34" charset="0"/>
                <a:cs typeface="Arial" panose="020B0604020202020204" pitchFamily="34" charset="0"/>
              </a:rPr>
              <a:t>To ensure that the student body entering, participating in and completing higher education at all levels reflects the diversity and social mix of Ireland’s population.”</a:t>
            </a:r>
            <a:endParaRPr lang="en-IE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103184" y="772344"/>
            <a:ext cx="928764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I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Access Plan: Vision</a:t>
            </a:r>
          </a:p>
        </p:txBody>
      </p:sp>
    </p:spTree>
    <p:extLst>
      <p:ext uri="{BB962C8B-B14F-4D97-AF65-F5344CB8AC3E}">
        <p14:creationId xmlns:p14="http://schemas.microsoft.com/office/powerpoint/2010/main" val="29025455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506282" y="700336"/>
            <a:ext cx="6372708" cy="113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75390">
              <a:defRPr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Target Groups</a:t>
            </a:r>
            <a:endParaRPr lang="en-I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1760" y="2500536"/>
            <a:ext cx="112332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7539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Under-represented socio-economic groups &amp; communities</a:t>
            </a:r>
          </a:p>
          <a:p>
            <a:pPr marL="457200" indent="-457200" defTabSz="97539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3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defTabSz="97539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Mature Students (new entrants)</a:t>
            </a:r>
          </a:p>
          <a:p>
            <a:pPr marL="457200" indent="-457200" defTabSz="97539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3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defTabSz="97539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Students with Disabilities</a:t>
            </a:r>
          </a:p>
          <a:p>
            <a:pPr marL="457200" indent="-457200" defTabSz="97539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3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defTabSz="97539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Irish Travellers</a:t>
            </a:r>
          </a:p>
          <a:p>
            <a:pPr marL="457200" indent="-457200" defTabSz="97539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3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219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45816" y="526188"/>
            <a:ext cx="10729192" cy="82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Consultation Informed Principles of Plan </a:t>
            </a:r>
          </a:p>
          <a:p>
            <a:pPr>
              <a:buNone/>
            </a:pPr>
            <a:endParaRPr lang="en-GB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9712" y="1458055"/>
            <a:ext cx="7704856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policies must span the education spectrum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 between stakeholders critical: HE, schools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role of teachers and teacher training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 from further education need to be improved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needs to be configured to improve access and completion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better data to inform policy &amp; practice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D9F026-1B14-4007-9A37-8C5B697A6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632" y="1458055"/>
            <a:ext cx="4123809" cy="5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041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4118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945" y="2053415"/>
            <a:ext cx="11961521" cy="219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512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512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413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29A330-24F8-4B16-9847-C81179FA9280}"/>
              </a:ext>
            </a:extLst>
          </p:cNvPr>
          <p:cNvSpPr/>
          <p:nvPr/>
        </p:nvSpPr>
        <p:spPr>
          <a:xfrm>
            <a:off x="597744" y="1060376"/>
            <a:ext cx="12119024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36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Mainstreaming access in higher education institutions</a:t>
            </a:r>
          </a:p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320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sz="320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7695" indent="-487695" defTabSz="97539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System Performance Framework, 2018-2020</a:t>
            </a:r>
          </a:p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sz="3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7695" indent="-487695" defTabSz="97539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lang="en-IE" sz="3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trategies supporting student success</a:t>
            </a:r>
          </a:p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sz="3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7695" indent="-487695" defTabSz="97539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 for Access to Higher Education (PATH)</a:t>
            </a:r>
          </a:p>
          <a:p>
            <a:pPr marL="487695" indent="-487695" defTabSz="97539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E" sz="3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lvl="2" indent="-457200" defTabSz="97539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IE" sz="32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Strand 1:  Access to initial teacher education</a:t>
            </a:r>
          </a:p>
          <a:p>
            <a:pPr lvl="3"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sz="320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lvl="3" indent="-457200" defTabSz="97539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IE" sz="320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lvl="3" indent="-457200" defTabSz="97539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IE" sz="320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3"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sz="3200" dirty="0">
              <a:solidFill>
                <a:schemeClr val="accent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sz="32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753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32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736257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945" y="2098781"/>
            <a:ext cx="11961521" cy="219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512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512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413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B3CBCD-BE8B-4A73-957A-5EBCA2344B66}"/>
              </a:ext>
            </a:extLst>
          </p:cNvPr>
          <p:cNvSpPr/>
          <p:nvPr/>
        </p:nvSpPr>
        <p:spPr>
          <a:xfrm>
            <a:off x="1138058" y="1132384"/>
            <a:ext cx="11161240" cy="776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53"/>
              </a:spcAft>
            </a:pPr>
            <a:r>
              <a:rPr lang="en-IE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 pathways and developing partnerships</a:t>
            </a:r>
          </a:p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53"/>
              </a:spcAft>
            </a:pPr>
            <a:endParaRPr lang="en-IE" sz="3200" b="1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5771" indent="-365771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sz="3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Regional clusters and local partners</a:t>
            </a:r>
          </a:p>
          <a:p>
            <a:pPr marL="365771" indent="-365771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E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3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PATH Strand 2 (1916 student bursaries)</a:t>
            </a:r>
          </a:p>
          <a:p>
            <a:pPr lvl="2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3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PATH Strand 3 (Higher Education Access Fund)</a:t>
            </a:r>
          </a:p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IE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5771" indent="-365771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sz="3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Centres for teaching excellence  (PATH 1) </a:t>
            </a:r>
          </a:p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IE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5771" indent="-365771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alternative routes e.g. HEAR/DARE</a:t>
            </a:r>
            <a:endParaRPr lang="en-IE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IE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IE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5771" indent="-365771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5771" indent="-365771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E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493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945" y="2098781"/>
            <a:ext cx="11961521" cy="219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512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5120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413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4C040D-75CB-4DAD-A975-904A90600A7D}"/>
              </a:ext>
            </a:extLst>
          </p:cNvPr>
          <p:cNvSpPr/>
          <p:nvPr/>
        </p:nvSpPr>
        <p:spPr>
          <a:xfrm>
            <a:off x="1173808" y="1199464"/>
            <a:ext cx="11377263" cy="618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53"/>
              </a:spcAft>
            </a:pPr>
            <a:r>
              <a:rPr lang="en-IE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Assessing the impact of current access initiatives</a:t>
            </a:r>
          </a:p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53"/>
              </a:spcAft>
            </a:pPr>
            <a:endParaRPr lang="en-IE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5771" indent="-365771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sz="3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Reviews of funding and infrastructure </a:t>
            </a:r>
          </a:p>
          <a:p>
            <a:pPr marL="365771" indent="-365771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E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5771" indent="-365771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</a:t>
            </a:r>
            <a:r>
              <a:rPr lang="en-IE" sz="3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Strategy</a:t>
            </a:r>
          </a:p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IE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5771" indent="-365771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Performance Framework 2018-2020</a:t>
            </a:r>
          </a:p>
          <a:p>
            <a:pPr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71" indent="-365771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Mid-term Review of Plan and Targets (2018)</a:t>
            </a:r>
          </a:p>
          <a:p>
            <a:pPr marL="365771" indent="-365771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5771" indent="-365771" defTabSz="97539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E" sz="3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67344"/>
      </p:ext>
    </p:extLst>
  </p:cSld>
  <p:clrMapOvr>
    <a:masterClrMapping/>
  </p:clrMapOvr>
  <p:transition/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Default - Default copy">
  <a:themeElements>
    <a:clrScheme name="Default - Default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efault copy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Default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9549</TotalTime>
  <Pages>0</Pages>
  <Words>252</Words>
  <Characters>0</Characters>
  <Application>Microsoft Office PowerPoint</Application>
  <PresentationFormat>Custom</PresentationFormat>
  <Lines>0</Lines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11</vt:i4>
      </vt:variant>
    </vt:vector>
  </HeadingPairs>
  <TitlesOfParts>
    <vt:vector size="40" baseType="lpstr">
      <vt:lpstr>Arial</vt:lpstr>
      <vt:lpstr>Calibri</vt:lpstr>
      <vt:lpstr>Calibri Light</vt:lpstr>
      <vt:lpstr>Gill Sans</vt:lpstr>
      <vt:lpstr>Heiti SC Light</vt:lpstr>
      <vt:lpstr>Symbol</vt:lpstr>
      <vt:lpstr>Wingdings</vt:lpstr>
      <vt:lpstr>ヒラギノ角ゴ ProN W3</vt:lpstr>
      <vt:lpstr>Custom Design</vt:lpstr>
      <vt:lpstr>1_Custom Design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2_Custom Design</vt:lpstr>
      <vt:lpstr>3_Custom Design</vt:lpstr>
      <vt:lpstr>Title &amp; Subtitle</vt:lpstr>
      <vt:lpstr>5_Custom Design</vt:lpstr>
      <vt:lpstr>Office Theme</vt:lpstr>
      <vt:lpstr>1_Default - Default copy</vt:lpstr>
      <vt:lpstr>6_Custom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www.hea.ie  access@hea.ie  @HEAaccess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Isabelle Kane</dc:creator>
  <cp:lastModifiedBy>cgriffin</cp:lastModifiedBy>
  <cp:revision>594</cp:revision>
  <cp:lastPrinted>2015-05-11T10:33:05Z</cp:lastPrinted>
  <dcterms:modified xsi:type="dcterms:W3CDTF">2018-02-26T15:41:27Z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6a2108b-8015-45b4-a03b-cf4c4afb0df7_Enabled">
    <vt:lpwstr>True</vt:lpwstr>
  </property>
  <property fmtid="{D5CDD505-2E9C-101B-9397-08002B2CF9AE}" pid="3" name="MSIP_Label_86a2108b-8015-45b4-a03b-cf4c4afb0df7_SiteId">
    <vt:lpwstr>0aea2147-cbd3-4025-a822-a3fe4746e7af</vt:lpwstr>
  </property>
  <property fmtid="{D5CDD505-2E9C-101B-9397-08002B2CF9AE}" pid="4" name="MSIP_Label_86a2108b-8015-45b4-a03b-cf4c4afb0df7_Ref">
    <vt:lpwstr>https://api.informationprotection.azure.com/api/0aea2147-cbd3-4025-a822-a3fe4746e7af</vt:lpwstr>
  </property>
  <property fmtid="{D5CDD505-2E9C-101B-9397-08002B2CF9AE}" pid="5" name="MSIP_Label_86a2108b-8015-45b4-a03b-cf4c4afb0df7_Owner">
    <vt:lpwstr>orla@hea.ie</vt:lpwstr>
  </property>
  <property fmtid="{D5CDD505-2E9C-101B-9397-08002B2CF9AE}" pid="6" name="MSIP_Label_86a2108b-8015-45b4-a03b-cf4c4afb0df7_SetDate">
    <vt:lpwstr>2018-01-29T13:19:03.0713295+00:00</vt:lpwstr>
  </property>
  <property fmtid="{D5CDD505-2E9C-101B-9397-08002B2CF9AE}" pid="7" name="MSIP_Label_86a2108b-8015-45b4-a03b-cf4c4afb0df7_Name">
    <vt:lpwstr>Public</vt:lpwstr>
  </property>
  <property fmtid="{D5CDD505-2E9C-101B-9397-08002B2CF9AE}" pid="8" name="MSIP_Label_86a2108b-8015-45b4-a03b-cf4c4afb0df7_Application">
    <vt:lpwstr>Microsoft Azure Information Protection</vt:lpwstr>
  </property>
  <property fmtid="{D5CDD505-2E9C-101B-9397-08002B2CF9AE}" pid="9" name="MSIP_Label_86a2108b-8015-45b4-a03b-cf4c4afb0df7_Extended_MSFT_Method">
    <vt:lpwstr>Manual</vt:lpwstr>
  </property>
  <property fmtid="{D5CDD505-2E9C-101B-9397-08002B2CF9AE}" pid="10" name="Sensitivity">
    <vt:lpwstr>Public</vt:lpwstr>
  </property>
</Properties>
</file>