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81" r:id="rId3"/>
    <p:sldId id="282" r:id="rId4"/>
    <p:sldId id="257" r:id="rId5"/>
    <p:sldId id="258" r:id="rId6"/>
    <p:sldId id="272" r:id="rId7"/>
    <p:sldId id="262" r:id="rId8"/>
    <p:sldId id="266" r:id="rId9"/>
    <p:sldId id="267" r:id="rId10"/>
    <p:sldId id="259" r:id="rId11"/>
    <p:sldId id="268" r:id="rId12"/>
    <p:sldId id="265" r:id="rId13"/>
    <p:sldId id="264" r:id="rId14"/>
    <p:sldId id="263" r:id="rId15"/>
    <p:sldId id="276" r:id="rId16"/>
    <p:sldId id="274" r:id="rId17"/>
    <p:sldId id="270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3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NN\AppData\Local\Microsoft\Windows\Temporary%20Internet%20Files\Content.IE5\WVUA7BJE\IMG_0142%5b1%5d.MOV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6391" y="4372168"/>
            <a:ext cx="7279410" cy="1733496"/>
          </a:xfrm>
          <a:effectLst/>
        </p:spPr>
        <p:txBody>
          <a:bodyPr/>
          <a:lstStyle/>
          <a:p>
            <a:pPr algn="just"/>
            <a:r>
              <a:rPr lang="en-US" sz="1800" b="0" dirty="0">
                <a:effectLst/>
                <a:latin typeface="Museo 500"/>
                <a:cs typeface="Museo 500"/>
              </a:rPr>
              <a:t>College For Every Student (CFES) is a nonprofit organization committed </a:t>
            </a:r>
            <a:r>
              <a:rPr lang="en-US" sz="1800" b="0" dirty="0" smtClean="0">
                <a:effectLst/>
                <a:latin typeface="Museo 500"/>
                <a:cs typeface="Museo 500"/>
              </a:rPr>
              <a:t>to helping underserved students get to and through college, and ready to enter the workforce.</a:t>
            </a:r>
            <a:endParaRPr lang="en-US" sz="1800" b="0" dirty="0">
              <a:effectLst/>
              <a:latin typeface="Museo 500"/>
              <a:cs typeface="Museo 500"/>
            </a:endParaRPr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smtClean="0"/>
              <a:t>BALBRIGGAN COMMUNITY COLLEGE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473795" y="731519"/>
            <a:ext cx="6064831" cy="3236414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schemeClr val="bg2">
                <a:alpha val="43000"/>
              </a:schemeClr>
            </a:outerShdw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4467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340" y="731520"/>
            <a:ext cx="3636085" cy="1258493"/>
          </a:xfrm>
        </p:spPr>
        <p:txBody>
          <a:bodyPr/>
          <a:lstStyle/>
          <a:p>
            <a:r>
              <a:rPr lang="en-US" sz="3200" b="0" dirty="0" smtClean="0">
                <a:latin typeface="Museo 500"/>
                <a:cs typeface="Museo 500"/>
              </a:rPr>
              <a:t>Pathways to College </a:t>
            </a:r>
            <a:endParaRPr lang="en-US" sz="3200" b="0" dirty="0">
              <a:latin typeface="Museo 500"/>
              <a:cs typeface="Museo 50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340" y="2262753"/>
            <a:ext cx="3388660" cy="3703750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Museo 300"/>
                <a:cs typeface="Museo 300"/>
              </a:rPr>
              <a:t>CFES has partnered with colleges across the US and TCD Ireland 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Museo 300"/>
                <a:cs typeface="Museo 300"/>
              </a:rPr>
              <a:t>Provides College Visits 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Museo 300"/>
                <a:cs typeface="Museo 300"/>
              </a:rPr>
              <a:t>Educates the scholars on applying to, paying for, and attending college 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Museo 300"/>
                <a:cs typeface="Museo 300"/>
              </a:rPr>
              <a:t>BCC Second and Third year students attend careers fair.</a:t>
            </a:r>
          </a:p>
          <a:p>
            <a:pPr marL="285750" indent="-285750"/>
            <a:r>
              <a:rPr lang="en-US" sz="1800" dirty="0" smtClean="0">
                <a:latin typeface="Museo 300"/>
                <a:cs typeface="Museo 300"/>
              </a:rPr>
              <a:t>		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Museo 300"/>
                <a:cs typeface="Museo 300"/>
              </a:rPr>
              <a:t>SECOND YEAR </a:t>
            </a:r>
          </a:p>
          <a:p>
            <a:pPr marL="285750" indent="-285750"/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Museo 300"/>
                <a:cs typeface="Museo 300"/>
              </a:rPr>
              <a:t>		DREAM TREE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Museo 300"/>
              <a:cs typeface="Museo 30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713" y="5808615"/>
            <a:ext cx="1723571" cy="91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Content Placeholder 10" descr="01.12.14 CFES-3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69717" y="731838"/>
            <a:ext cx="3265390" cy="4894262"/>
          </a:xfrm>
        </p:spPr>
      </p:pic>
    </p:spTree>
    <p:extLst>
      <p:ext uri="{BB962C8B-B14F-4D97-AF65-F5344CB8AC3E}">
        <p14:creationId xmlns:p14="http://schemas.microsoft.com/office/powerpoint/2010/main" val="30364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6.11.14 CFES-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8618"/>
            <a:ext cx="9144000" cy="6100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26.11.14 CFES-10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108" r="610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77887" y="2301401"/>
            <a:ext cx="3694114" cy="21630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/>
              <a:t>Solicitor		Youth worker</a:t>
            </a:r>
          </a:p>
          <a:p>
            <a:pPr>
              <a:buNone/>
            </a:pPr>
            <a:r>
              <a:rPr lang="en-GB" dirty="0" smtClean="0"/>
              <a:t>Veterinary	Guard</a:t>
            </a:r>
          </a:p>
          <a:p>
            <a:pPr>
              <a:buNone/>
            </a:pPr>
            <a:r>
              <a:rPr lang="en-GB" dirty="0" smtClean="0"/>
              <a:t>Aviation industry	Defence forces</a:t>
            </a:r>
          </a:p>
          <a:p>
            <a:pPr>
              <a:buNone/>
            </a:pPr>
            <a:r>
              <a:rPr lang="en-GB" dirty="0" smtClean="0"/>
              <a:t>Working in sport</a:t>
            </a:r>
          </a:p>
          <a:p>
            <a:pPr>
              <a:buNone/>
            </a:pPr>
            <a:r>
              <a:rPr lang="en-GB" dirty="0" smtClean="0"/>
              <a:t>Computing</a:t>
            </a:r>
          </a:p>
          <a:p>
            <a:pPr>
              <a:buNone/>
            </a:pPr>
            <a:r>
              <a:rPr lang="en-GB" dirty="0" smtClean="0"/>
              <a:t>Working with Google</a:t>
            </a:r>
          </a:p>
          <a:p>
            <a:pPr>
              <a:buNone/>
            </a:pPr>
            <a:r>
              <a:rPr lang="en-GB" dirty="0" smtClean="0"/>
              <a:t>Science and Food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Pathways to college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 descr="26.11.14 CFES-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94225" y="1839131"/>
            <a:ext cx="4016375" cy="2679675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 descr="26.11.14 CFES-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8618"/>
            <a:ext cx="9144000" cy="6100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26.11.14 CFES-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94225" y="1839131"/>
            <a:ext cx="4016375" cy="26796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 descr="01.12.14 CFES-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8618"/>
            <a:ext cx="9144000" cy="6100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340" y="368663"/>
            <a:ext cx="3636085" cy="1258493"/>
          </a:xfrm>
        </p:spPr>
        <p:txBody>
          <a:bodyPr/>
          <a:lstStyle/>
          <a:p>
            <a:r>
              <a:rPr lang="en-US" dirty="0" smtClean="0"/>
              <a:t>Leadership Through Service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340" y="1866600"/>
            <a:ext cx="3388660" cy="3755935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Museo 300"/>
                <a:cs typeface="Museo 300"/>
              </a:rPr>
              <a:t>CFES </a:t>
            </a:r>
            <a:r>
              <a:rPr lang="en-US" dirty="0">
                <a:latin typeface="Museo 300"/>
                <a:cs typeface="Museo 300"/>
              </a:rPr>
              <a:t>schools create meaningful opportunities for Scholars to provide leadership in service to others. </a:t>
            </a:r>
            <a:endParaRPr lang="en-US" dirty="0" smtClean="0">
              <a:latin typeface="Museo 300"/>
              <a:cs typeface="Museo 300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Museo 300"/>
                <a:cs typeface="Museo 300"/>
              </a:rPr>
              <a:t>CFES Scholars identify and express their leadership potential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Museo 300"/>
                <a:cs typeface="Museo 300"/>
              </a:rPr>
              <a:t>Gain </a:t>
            </a:r>
            <a:r>
              <a:rPr lang="en-US" dirty="0">
                <a:latin typeface="Museo 300"/>
                <a:cs typeface="Museo 300"/>
              </a:rPr>
              <a:t>leadership skills and </a:t>
            </a:r>
            <a:r>
              <a:rPr lang="en-US" dirty="0" smtClean="0">
                <a:latin typeface="Museo 300"/>
                <a:cs typeface="Museo 300"/>
              </a:rPr>
              <a:t>take responsibility </a:t>
            </a:r>
            <a:r>
              <a:rPr lang="en-US" dirty="0">
                <a:latin typeface="Museo 300"/>
                <a:cs typeface="Museo 300"/>
              </a:rPr>
              <a:t>for </a:t>
            </a:r>
            <a:r>
              <a:rPr lang="en-US" dirty="0" smtClean="0">
                <a:latin typeface="Museo 300"/>
                <a:cs typeface="Museo 300"/>
              </a:rPr>
              <a:t>others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Museo 300"/>
                <a:cs typeface="Museo 300"/>
              </a:rPr>
              <a:t>Encourages </a:t>
            </a:r>
            <a:r>
              <a:rPr lang="en-US" dirty="0">
                <a:latin typeface="Museo 300"/>
                <a:cs typeface="Museo 300"/>
              </a:rPr>
              <a:t>personal aspirations for college and developing resilience that leads to college success.</a:t>
            </a:r>
          </a:p>
        </p:txBody>
      </p:sp>
      <p:pic>
        <p:nvPicPr>
          <p:cNvPr id="6" name="Picture 5" descr="Willsboro_Cleanup_9-201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3" b="6664"/>
          <a:stretch/>
        </p:blipFill>
        <p:spPr>
          <a:xfrm>
            <a:off x="3338286" y="4592366"/>
            <a:ext cx="4916714" cy="206033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 cmpd="sng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142" y="5732944"/>
            <a:ext cx="1723571" cy="91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92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IMG_0142[1].MOV">
            <a:hlinkClick r:id="" action="ppaction://media"/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800600" y="-267335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impact CFES AND TA21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GOAL</a:t>
            </a:r>
            <a:br>
              <a:rPr lang="en-GB" dirty="0" smtClean="0"/>
            </a:br>
            <a:r>
              <a:rPr lang="en-GB" dirty="0" smtClean="0"/>
              <a:t>SCHOOL OF DISTINCTION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vision</a:t>
            </a:r>
            <a:endParaRPr lang="en-GB" dirty="0"/>
          </a:p>
        </p:txBody>
      </p:sp>
      <p:pic>
        <p:nvPicPr>
          <p:cNvPr id="7" name="Content Placeholder 6" descr="IMG_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94225" y="1679026"/>
            <a:ext cx="4016375" cy="2999885"/>
          </a:xfrm>
          <a:scene3d>
            <a:camera prst="orthographicFront">
              <a:rot lat="0" lon="0" rev="11099999"/>
            </a:camera>
            <a:lightRig rig="threePt" dir="t"/>
          </a:scene3d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WHO GOES TO COLLEGE?</a:t>
            </a:r>
          </a:p>
          <a:p>
            <a:endParaRPr lang="en-GB" dirty="0" smtClean="0"/>
          </a:p>
          <a:p>
            <a:r>
              <a:rPr lang="en-GB" dirty="0" smtClean="0"/>
              <a:t>ONE MILLION MORE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CHAMPIONS OF CHANGE</a:t>
            </a:r>
            <a:endParaRPr lang="en-GB" dirty="0"/>
          </a:p>
        </p:txBody>
      </p:sp>
      <p:pic>
        <p:nvPicPr>
          <p:cNvPr id="5" name="Content Placeholder 4" descr="cfes 1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74617" y="731838"/>
            <a:ext cx="3655591" cy="489426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TRINITY ACCESS PROGRAMMES</a:t>
            </a:r>
          </a:p>
          <a:p>
            <a:r>
              <a:rPr lang="en-GB" dirty="0" smtClean="0"/>
              <a:t>RIPPLES OF HOPE</a:t>
            </a:r>
          </a:p>
          <a:p>
            <a:endParaRPr lang="en-GB" dirty="0" smtClean="0"/>
          </a:p>
          <a:p>
            <a:r>
              <a:rPr lang="en-GB" dirty="0" smtClean="0"/>
              <a:t>CFES/US</a:t>
            </a:r>
          </a:p>
          <a:p>
            <a:endParaRPr lang="en-GB" dirty="0" smtClean="0"/>
          </a:p>
          <a:p>
            <a:r>
              <a:rPr lang="en-GB" dirty="0" smtClean="0"/>
              <a:t>SCHOOL TEAM</a:t>
            </a:r>
          </a:p>
          <a:p>
            <a:r>
              <a:rPr lang="en-GB" dirty="0" smtClean="0"/>
              <a:t>STUDENT COHORT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81061" y="1775027"/>
            <a:ext cx="3694114" cy="1907973"/>
          </a:xfrm>
        </p:spPr>
        <p:txBody>
          <a:bodyPr/>
          <a:lstStyle/>
          <a:p>
            <a:r>
              <a:rPr lang="en-US" dirty="0" smtClean="0">
                <a:latin typeface="Museo 300"/>
                <a:cs typeface="Museo 300"/>
              </a:rPr>
              <a:t>Mentoring </a:t>
            </a:r>
          </a:p>
          <a:p>
            <a:pPr lvl="1"/>
            <a:endParaRPr lang="en-US" dirty="0" smtClean="0">
              <a:latin typeface="Museo 300"/>
              <a:cs typeface="Museo 300"/>
            </a:endParaRPr>
          </a:p>
          <a:p>
            <a:r>
              <a:rPr lang="en-US" dirty="0" smtClean="0">
                <a:latin typeface="Museo 300"/>
                <a:cs typeface="Museo 300"/>
              </a:rPr>
              <a:t>Leadership Through Service </a:t>
            </a:r>
          </a:p>
          <a:p>
            <a:pPr lvl="1"/>
            <a:endParaRPr lang="en-US" dirty="0" smtClean="0">
              <a:latin typeface="Museo 300"/>
              <a:cs typeface="Museo 300"/>
            </a:endParaRPr>
          </a:p>
          <a:p>
            <a:r>
              <a:rPr lang="en-US" dirty="0" smtClean="0">
                <a:latin typeface="Museo 300"/>
                <a:cs typeface="Museo 300"/>
              </a:rPr>
              <a:t>Pathways to College </a:t>
            </a:r>
          </a:p>
          <a:p>
            <a:pPr lvl="1"/>
            <a:endParaRPr lang="en-US" b="1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582" y="446163"/>
            <a:ext cx="4926573" cy="1143000"/>
          </a:xfrm>
        </p:spPr>
        <p:txBody>
          <a:bodyPr/>
          <a:lstStyle/>
          <a:p>
            <a:r>
              <a:rPr lang="en-US" b="0" dirty="0" smtClean="0">
                <a:effectLst/>
                <a:latin typeface="Museo 500"/>
                <a:cs typeface="Museo 500"/>
              </a:rPr>
              <a:t>Core Practices</a:t>
            </a:r>
            <a:r>
              <a:rPr lang="en-US" dirty="0" smtClean="0">
                <a:effectLst/>
              </a:rPr>
              <a:t>: </a:t>
            </a:r>
            <a:endParaRPr lang="en-US" dirty="0"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3429" y="4608286"/>
            <a:ext cx="3392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of our CFES Schools have access to our modules online that provide resources for each of our core practices!</a:t>
            </a:r>
          </a:p>
          <a:p>
            <a:r>
              <a:rPr lang="en-US" dirty="0" smtClean="0"/>
              <a:t>www.cfes.org</a:t>
            </a:r>
            <a:endParaRPr lang="en-US" dirty="0"/>
          </a:p>
        </p:txBody>
      </p:sp>
      <p:cxnSp>
        <p:nvCxnSpPr>
          <p:cNvPr id="16" name="Elbow Connector 15"/>
          <p:cNvCxnSpPr/>
          <p:nvPr/>
        </p:nvCxnSpPr>
        <p:spPr>
          <a:xfrm flipV="1">
            <a:off x="2445770" y="4826000"/>
            <a:ext cx="1037659" cy="81642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0856" y="5808615"/>
            <a:ext cx="1723571" cy="91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Placeholder 9" descr="01.12.14 CFES-2.jpe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6108" r="61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27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27" y="539875"/>
            <a:ext cx="3636085" cy="1258493"/>
          </a:xfrm>
        </p:spPr>
        <p:txBody>
          <a:bodyPr/>
          <a:lstStyle/>
          <a:p>
            <a:r>
              <a:rPr lang="en-US" sz="3600" dirty="0" smtClean="0">
                <a:latin typeface="Museo 500"/>
                <a:cs typeface="Museo 500"/>
              </a:rPr>
              <a:t>Mentoring </a:t>
            </a:r>
            <a:endParaRPr lang="en-US" sz="3600" dirty="0">
              <a:latin typeface="Museo 500"/>
              <a:cs typeface="Museo 50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476" y="2036617"/>
            <a:ext cx="3388660" cy="3860306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Museo 300"/>
                <a:cs typeface="Museo 300"/>
              </a:rPr>
              <a:t>Fosters </a:t>
            </a:r>
            <a:r>
              <a:rPr lang="en-US" sz="1800" dirty="0">
                <a:solidFill>
                  <a:prstClr val="black"/>
                </a:solidFill>
                <a:latin typeface="Museo 300"/>
                <a:cs typeface="Museo 300"/>
              </a:rPr>
              <a:t>academic and personal </a:t>
            </a:r>
            <a:r>
              <a:rPr lang="en-US" sz="1800" dirty="0" smtClean="0">
                <a:solidFill>
                  <a:prstClr val="black"/>
                </a:solidFill>
                <a:latin typeface="Museo 300"/>
                <a:cs typeface="Museo 300"/>
              </a:rPr>
              <a:t>growth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Museo 300"/>
                <a:cs typeface="Museo 300"/>
              </a:rPr>
              <a:t>Utilize </a:t>
            </a:r>
            <a:r>
              <a:rPr lang="en-US" sz="1800" dirty="0">
                <a:solidFill>
                  <a:prstClr val="black"/>
                </a:solidFill>
                <a:latin typeface="Museo 300"/>
                <a:cs typeface="Museo 300"/>
              </a:rPr>
              <a:t>peers, adults, teachers, community leaders, and/or college students as </a:t>
            </a:r>
            <a:r>
              <a:rPr lang="en-US" sz="1800" dirty="0" smtClean="0">
                <a:solidFill>
                  <a:prstClr val="black"/>
                </a:solidFill>
                <a:latin typeface="Museo 300"/>
                <a:cs typeface="Museo 300"/>
              </a:rPr>
              <a:t>mentors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Museo 300"/>
                <a:cs typeface="Museo 300"/>
              </a:rPr>
              <a:t>Hosts Live Forums, to be accessed virtually</a:t>
            </a:r>
            <a:endParaRPr lang="en-US" sz="1800" dirty="0">
              <a:latin typeface="Museo 300"/>
              <a:cs typeface="Museo 30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427" y="5681615"/>
            <a:ext cx="1723571" cy="91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8" descr="09.01.2015 Lunch-3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94225" y="1839131"/>
            <a:ext cx="4016375" cy="2679675"/>
          </a:xfrm>
        </p:spPr>
      </p:pic>
    </p:spTree>
    <p:extLst>
      <p:ext uri="{BB962C8B-B14F-4D97-AF65-F5344CB8AC3E}">
        <p14:creationId xmlns:p14="http://schemas.microsoft.com/office/powerpoint/2010/main" val="12087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Mentoring showcase</a:t>
            </a:r>
            <a:br>
              <a:rPr lang="en-GB" dirty="0" smtClean="0"/>
            </a:br>
            <a:r>
              <a:rPr lang="en-GB" dirty="0" smtClean="0"/>
              <a:t>Convention Centre</a:t>
            </a:r>
            <a:endParaRPr lang="en-GB" dirty="0"/>
          </a:p>
        </p:txBody>
      </p:sp>
      <p:pic>
        <p:nvPicPr>
          <p:cNvPr id="7" name="Content Placeholder 6" descr="cfes 105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017135" y="731838"/>
            <a:ext cx="4652529" cy="3475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MENTORING LUNCH</a:t>
            </a:r>
            <a:endParaRPr lang="en-GB" dirty="0"/>
          </a:p>
        </p:txBody>
      </p:sp>
      <p:pic>
        <p:nvPicPr>
          <p:cNvPr id="5" name="Content Placeholder 4" descr="09.01.2015 Lunch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94225" y="1839131"/>
            <a:ext cx="4016375" cy="26796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COLLEGE MENTORS,SENIOR STUDENTS AND TEACHERS SPEND TIME WITH SECOND YEAR STUDENTS AS PART OF LAUNCH OF MENTORING IN OUR SCHOOL.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9.01.2015 Lunch-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8618"/>
            <a:ext cx="9144000" cy="6100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9.01.2015 Lunch-2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491"/>
            <a:ext cx="9144000" cy="6093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348</TotalTime>
  <Words>241</Words>
  <Application>Microsoft Office PowerPoint</Application>
  <PresentationFormat>On-screen Show (4:3)</PresentationFormat>
  <Paragraphs>53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Georgia</vt:lpstr>
      <vt:lpstr>Museo 300</vt:lpstr>
      <vt:lpstr>Museo 500</vt:lpstr>
      <vt:lpstr>Trebuchet MS</vt:lpstr>
      <vt:lpstr>Slipstream</vt:lpstr>
      <vt:lpstr>College For Every Student (CFES) is a nonprofit organization committed to helping underserved students get to and through college, and ready to enter the workforce.</vt:lpstr>
      <vt:lpstr>The vision</vt:lpstr>
      <vt:lpstr>CHAMPIONS OF CHANGE</vt:lpstr>
      <vt:lpstr>Core Practices: </vt:lpstr>
      <vt:lpstr>Mentoring </vt:lpstr>
      <vt:lpstr>Mentoring showcase Convention Centre</vt:lpstr>
      <vt:lpstr>MENTORING LUNCH</vt:lpstr>
      <vt:lpstr>PowerPoint Presentation</vt:lpstr>
      <vt:lpstr>PowerPoint Presentation</vt:lpstr>
      <vt:lpstr>Pathways to College </vt:lpstr>
      <vt:lpstr>PowerPoint Presentation</vt:lpstr>
      <vt:lpstr>Pathways to college</vt:lpstr>
      <vt:lpstr>PowerPoint Presentation</vt:lpstr>
      <vt:lpstr>PowerPoint Presentation</vt:lpstr>
      <vt:lpstr>Leadership Through Service </vt:lpstr>
      <vt:lpstr>PowerPoint Presentation</vt:lpstr>
      <vt:lpstr>The impact CFES AND TA21 </vt:lpstr>
      <vt:lpstr>OUR GOAL SCHOOL OF DISTINCTION</vt:lpstr>
    </vt:vector>
  </TitlesOfParts>
  <Company>College For Every Student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Dalton</dc:creator>
  <cp:lastModifiedBy>cgriffin</cp:lastModifiedBy>
  <cp:revision>22</cp:revision>
  <dcterms:created xsi:type="dcterms:W3CDTF">2013-01-07T18:25:54Z</dcterms:created>
  <dcterms:modified xsi:type="dcterms:W3CDTF">2015-02-03T15:50:53Z</dcterms:modified>
</cp:coreProperties>
</file>