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74" r:id="rId2"/>
    <p:sldId id="257" r:id="rId3"/>
    <p:sldId id="260" r:id="rId4"/>
    <p:sldId id="261" r:id="rId5"/>
    <p:sldId id="271" r:id="rId6"/>
    <p:sldId id="272" r:id="rId7"/>
    <p:sldId id="262" r:id="rId8"/>
    <p:sldId id="263" r:id="rId9"/>
    <p:sldId id="264" r:id="rId10"/>
    <p:sldId id="266" r:id="rId11"/>
    <p:sldId id="267" r:id="rId12"/>
    <p:sldId id="268" r:id="rId13"/>
    <p:sldId id="269" r:id="rId14"/>
    <p:sldId id="273"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76" d="100"/>
          <a:sy n="76" d="100"/>
        </p:scale>
        <p:origin x="126" y="6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D5B4B0-B656-43B8-A6D1-7E6459FCFF1B}"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424010E5-58DA-48EF-9FA6-8F94B758618C}">
      <dgm:prSet phldrT="[Text]" custT="1"/>
      <dgm:spPr/>
      <dgm:t>
        <a:bodyPr/>
        <a:lstStyle/>
        <a:p>
          <a:pPr>
            <a:lnSpc>
              <a:spcPct val="100000"/>
            </a:lnSpc>
          </a:pPr>
          <a:r>
            <a:rPr lang="en-US" sz="1800" b="1" dirty="0">
              <a:solidFill>
                <a:sysClr val="windowText" lastClr="000000"/>
              </a:solidFill>
            </a:rPr>
            <a:t>School-</a:t>
          </a:r>
          <a:br>
            <a:rPr lang="en-US" sz="1800" b="1" dirty="0">
              <a:solidFill>
                <a:sysClr val="windowText" lastClr="000000"/>
              </a:solidFill>
            </a:rPr>
          </a:br>
          <a:r>
            <a:rPr lang="en-US" sz="1800" b="1" dirty="0">
              <a:solidFill>
                <a:sysClr val="windowText" lastClr="000000"/>
              </a:solidFill>
            </a:rPr>
            <a:t>based review</a:t>
          </a:r>
        </a:p>
        <a:p>
          <a:pPr>
            <a:lnSpc>
              <a:spcPct val="100000"/>
            </a:lnSpc>
          </a:pPr>
          <a:r>
            <a:rPr lang="en-US" sz="1600" b="0" dirty="0">
              <a:solidFill>
                <a:sysClr val="windowText" lastClr="000000"/>
              </a:solidFill>
            </a:rPr>
            <a:t>Nov ‘19</a:t>
          </a:r>
          <a:endParaRPr lang="en-US" sz="1600" b="1" dirty="0"/>
        </a:p>
      </dgm:t>
    </dgm:pt>
    <dgm:pt modelId="{6E5A00EB-5541-479B-AD87-3E54D6D02D0D}" type="parTrans" cxnId="{D5A5DACF-708F-456C-81F3-7F7B5F51FF46}">
      <dgm:prSet/>
      <dgm:spPr/>
      <dgm:t>
        <a:bodyPr/>
        <a:lstStyle/>
        <a:p>
          <a:endParaRPr lang="en-US"/>
        </a:p>
      </dgm:t>
    </dgm:pt>
    <dgm:pt modelId="{B4F5ADD5-F36A-48CF-82E2-47A3EBDF1807}" type="sibTrans" cxnId="{D5A5DACF-708F-456C-81F3-7F7B5F51FF46}">
      <dgm:prSet/>
      <dgm:spPr>
        <a:ln>
          <a:noFill/>
        </a:ln>
      </dgm:spPr>
      <dgm:t>
        <a:bodyPr/>
        <a:lstStyle/>
        <a:p>
          <a:endParaRPr lang="en-US"/>
        </a:p>
      </dgm:t>
    </dgm:pt>
    <dgm:pt modelId="{21B449CA-8BA9-45FD-9DE0-4FD7EF02E04F}">
      <dgm:prSet phldrT="[Text]" custT="1"/>
      <dgm:spPr/>
      <dgm:t>
        <a:bodyPr/>
        <a:lstStyle/>
        <a:p>
          <a:r>
            <a:rPr lang="en-US" sz="1800" b="1" dirty="0"/>
            <a:t>Summary report</a:t>
          </a:r>
        </a:p>
        <a:p>
          <a:r>
            <a:rPr lang="en-US" sz="1600" b="0" dirty="0">
              <a:solidFill>
                <a:sysClr val="windowText" lastClr="000000"/>
              </a:solidFill>
            </a:rPr>
            <a:t>Feb ‘19</a:t>
          </a:r>
          <a:endParaRPr lang="en-US" sz="1600" b="1" dirty="0"/>
        </a:p>
      </dgm:t>
    </dgm:pt>
    <dgm:pt modelId="{89E8D36A-199A-4F7A-AF9F-2B62F46F5EE2}" type="sibTrans" cxnId="{3BB9A6E3-494E-435B-92AF-81B9428E5936}">
      <dgm:prSet/>
      <dgm:spPr>
        <a:solidFill>
          <a:schemeClr val="accent1">
            <a:hueOff val="0"/>
            <a:satOff val="0"/>
            <a:lumOff val="0"/>
          </a:schemeClr>
        </a:solidFill>
        <a:ln>
          <a:noFill/>
        </a:ln>
      </dgm:spPr>
      <dgm:t>
        <a:bodyPr/>
        <a:lstStyle/>
        <a:p>
          <a:endParaRPr lang="en-US"/>
        </a:p>
      </dgm:t>
    </dgm:pt>
    <dgm:pt modelId="{2380BFBC-1C03-4A40-9A4F-75E0505AEA52}" type="parTrans" cxnId="{3BB9A6E3-494E-435B-92AF-81B9428E5936}">
      <dgm:prSet/>
      <dgm:spPr/>
      <dgm:t>
        <a:bodyPr/>
        <a:lstStyle/>
        <a:p>
          <a:endParaRPr lang="en-US"/>
        </a:p>
      </dgm:t>
    </dgm:pt>
    <dgm:pt modelId="{E598F54A-E062-454B-A849-EB67AB7CC5EE}">
      <dgm:prSet phldrT="[Text]" custT="1"/>
      <dgm:spPr/>
      <dgm:t>
        <a:bodyPr/>
        <a:lstStyle/>
        <a:p>
          <a:r>
            <a:rPr lang="en-US" sz="1800" b="1" dirty="0"/>
            <a:t>National seminars</a:t>
          </a:r>
          <a:br>
            <a:rPr lang="en-US" sz="1800" b="1" dirty="0"/>
          </a:br>
          <a:r>
            <a:rPr lang="en-US" sz="1600" b="0" dirty="0">
              <a:solidFill>
                <a:sysClr val="windowText" lastClr="000000"/>
              </a:solidFill>
            </a:rPr>
            <a:t>Jan ‘19</a:t>
          </a:r>
          <a:endParaRPr lang="en-US" sz="1600" b="1" dirty="0">
            <a:solidFill>
              <a:sysClr val="windowText" lastClr="000000"/>
            </a:solidFill>
          </a:endParaRPr>
        </a:p>
      </dgm:t>
    </dgm:pt>
    <dgm:pt modelId="{F0A01126-A629-4312-945A-43EDFA0DE195}" type="sibTrans" cxnId="{1D0E55EF-A3B9-49EF-A473-12023A7F0B13}">
      <dgm:prSet/>
      <dgm:spPr>
        <a:ln>
          <a:noFill/>
        </a:ln>
      </dgm:spPr>
      <dgm:t>
        <a:bodyPr/>
        <a:lstStyle/>
        <a:p>
          <a:endParaRPr lang="en-US"/>
        </a:p>
      </dgm:t>
    </dgm:pt>
    <dgm:pt modelId="{7DF97A67-91E7-45C8-A843-82229DA42C1F}" type="parTrans" cxnId="{1D0E55EF-A3B9-49EF-A473-12023A7F0B13}">
      <dgm:prSet/>
      <dgm:spPr/>
      <dgm:t>
        <a:bodyPr/>
        <a:lstStyle/>
        <a:p>
          <a:endParaRPr lang="en-US"/>
        </a:p>
      </dgm:t>
    </dgm:pt>
    <dgm:pt modelId="{48DA9F9F-FCAB-49F6-9E2D-9168CC55054E}" type="pres">
      <dgm:prSet presAssocID="{85D5B4B0-B656-43B8-A6D1-7E6459FCFF1B}" presName="cycle" presStyleCnt="0">
        <dgm:presLayoutVars>
          <dgm:dir/>
          <dgm:resizeHandles val="exact"/>
        </dgm:presLayoutVars>
      </dgm:prSet>
      <dgm:spPr/>
    </dgm:pt>
    <dgm:pt modelId="{D8F1A861-4DA4-4D2B-8A00-E0B704115D76}" type="pres">
      <dgm:prSet presAssocID="{21B449CA-8BA9-45FD-9DE0-4FD7EF02E04F}" presName="dummy" presStyleCnt="0"/>
      <dgm:spPr/>
    </dgm:pt>
    <dgm:pt modelId="{8E8573B7-8B22-44ED-908D-DA94032D0C52}" type="pres">
      <dgm:prSet presAssocID="{21B449CA-8BA9-45FD-9DE0-4FD7EF02E04F}" presName="node" presStyleLbl="revTx" presStyleIdx="0" presStyleCnt="3">
        <dgm:presLayoutVars>
          <dgm:bulletEnabled val="1"/>
        </dgm:presLayoutVars>
      </dgm:prSet>
      <dgm:spPr/>
    </dgm:pt>
    <dgm:pt modelId="{98D7492C-C550-4D6F-A176-D60EB9F1883A}" type="pres">
      <dgm:prSet presAssocID="{89E8D36A-199A-4F7A-AF9F-2B62F46F5EE2}" presName="sibTrans" presStyleLbl="node1" presStyleIdx="0" presStyleCnt="3"/>
      <dgm:spPr/>
    </dgm:pt>
    <dgm:pt modelId="{DB468B57-7487-415B-B125-9B551A960444}" type="pres">
      <dgm:prSet presAssocID="{424010E5-58DA-48EF-9FA6-8F94B758618C}" presName="dummy" presStyleCnt="0"/>
      <dgm:spPr/>
    </dgm:pt>
    <dgm:pt modelId="{495B0D34-E4E2-477D-99B4-7988C6FA25E2}" type="pres">
      <dgm:prSet presAssocID="{424010E5-58DA-48EF-9FA6-8F94B758618C}" presName="node" presStyleLbl="revTx" presStyleIdx="1" presStyleCnt="3" custScaleX="98625" custScaleY="120099" custRadScaleRad="102942" custRadScaleInc="682">
        <dgm:presLayoutVars>
          <dgm:bulletEnabled val="1"/>
        </dgm:presLayoutVars>
      </dgm:prSet>
      <dgm:spPr/>
    </dgm:pt>
    <dgm:pt modelId="{02C2D167-7E44-4E83-9450-1772EE172E4F}" type="pres">
      <dgm:prSet presAssocID="{B4F5ADD5-F36A-48CF-82E2-47A3EBDF1807}" presName="sibTrans" presStyleLbl="node1" presStyleIdx="1" presStyleCnt="3"/>
      <dgm:spPr/>
    </dgm:pt>
    <dgm:pt modelId="{1615A105-C7E2-4A37-A461-36B85B390724}" type="pres">
      <dgm:prSet presAssocID="{E598F54A-E062-454B-A849-EB67AB7CC5EE}" presName="dummy" presStyleCnt="0"/>
      <dgm:spPr/>
    </dgm:pt>
    <dgm:pt modelId="{2FCAA76C-2DCF-462B-9FAA-143268EE22AA}" type="pres">
      <dgm:prSet presAssocID="{E598F54A-E062-454B-A849-EB67AB7CC5EE}" presName="node" presStyleLbl="revTx" presStyleIdx="2" presStyleCnt="3" custScaleX="110431">
        <dgm:presLayoutVars>
          <dgm:bulletEnabled val="1"/>
        </dgm:presLayoutVars>
      </dgm:prSet>
      <dgm:spPr/>
    </dgm:pt>
    <dgm:pt modelId="{8F07047F-342F-4BA4-A8A2-CC508EC6AB10}" type="pres">
      <dgm:prSet presAssocID="{F0A01126-A629-4312-945A-43EDFA0DE195}" presName="sibTrans" presStyleLbl="node1" presStyleIdx="2" presStyleCnt="3"/>
      <dgm:spPr/>
    </dgm:pt>
  </dgm:ptLst>
  <dgm:cxnLst>
    <dgm:cxn modelId="{8D00D11B-9746-3449-AFE4-7DE0DC030A5C}" type="presOf" srcId="{E598F54A-E062-454B-A849-EB67AB7CC5EE}" destId="{2FCAA76C-2DCF-462B-9FAA-143268EE22AA}" srcOrd="0" destOrd="0" presId="urn:microsoft.com/office/officeart/2005/8/layout/cycle1"/>
    <dgm:cxn modelId="{6CF9F830-3209-4840-80C9-68EEED1D9FA0}" type="presOf" srcId="{B4F5ADD5-F36A-48CF-82E2-47A3EBDF1807}" destId="{02C2D167-7E44-4E83-9450-1772EE172E4F}" srcOrd="0" destOrd="0" presId="urn:microsoft.com/office/officeart/2005/8/layout/cycle1"/>
    <dgm:cxn modelId="{EF1D8E42-1D60-A844-8217-0B099946D20A}" type="presOf" srcId="{21B449CA-8BA9-45FD-9DE0-4FD7EF02E04F}" destId="{8E8573B7-8B22-44ED-908D-DA94032D0C52}" srcOrd="0" destOrd="0" presId="urn:microsoft.com/office/officeart/2005/8/layout/cycle1"/>
    <dgm:cxn modelId="{8D53DA47-9171-AF4F-BA6F-8267D90D01BC}" type="presOf" srcId="{89E8D36A-199A-4F7A-AF9F-2B62F46F5EE2}" destId="{98D7492C-C550-4D6F-A176-D60EB9F1883A}" srcOrd="0" destOrd="0" presId="urn:microsoft.com/office/officeart/2005/8/layout/cycle1"/>
    <dgm:cxn modelId="{9F73D8B0-31C0-1141-AFE8-27557A8BA75F}" type="presOf" srcId="{424010E5-58DA-48EF-9FA6-8F94B758618C}" destId="{495B0D34-E4E2-477D-99B4-7988C6FA25E2}" srcOrd="0" destOrd="0" presId="urn:microsoft.com/office/officeart/2005/8/layout/cycle1"/>
    <dgm:cxn modelId="{A018ADCF-923A-1B49-B0EC-1DF5EB3201DF}" type="presOf" srcId="{F0A01126-A629-4312-945A-43EDFA0DE195}" destId="{8F07047F-342F-4BA4-A8A2-CC508EC6AB10}" srcOrd="0" destOrd="0" presId="urn:microsoft.com/office/officeart/2005/8/layout/cycle1"/>
    <dgm:cxn modelId="{D5A5DACF-708F-456C-81F3-7F7B5F51FF46}" srcId="{85D5B4B0-B656-43B8-A6D1-7E6459FCFF1B}" destId="{424010E5-58DA-48EF-9FA6-8F94B758618C}" srcOrd="1" destOrd="0" parTransId="{6E5A00EB-5541-479B-AD87-3E54D6D02D0D}" sibTransId="{B4F5ADD5-F36A-48CF-82E2-47A3EBDF1807}"/>
    <dgm:cxn modelId="{3135BEDB-2314-2E4B-8073-C85E7F8DA098}" type="presOf" srcId="{85D5B4B0-B656-43B8-A6D1-7E6459FCFF1B}" destId="{48DA9F9F-FCAB-49F6-9E2D-9168CC55054E}" srcOrd="0" destOrd="0" presId="urn:microsoft.com/office/officeart/2005/8/layout/cycle1"/>
    <dgm:cxn modelId="{3BB9A6E3-494E-435B-92AF-81B9428E5936}" srcId="{85D5B4B0-B656-43B8-A6D1-7E6459FCFF1B}" destId="{21B449CA-8BA9-45FD-9DE0-4FD7EF02E04F}" srcOrd="0" destOrd="0" parTransId="{2380BFBC-1C03-4A40-9A4F-75E0505AEA52}" sibTransId="{89E8D36A-199A-4F7A-AF9F-2B62F46F5EE2}"/>
    <dgm:cxn modelId="{1D0E55EF-A3B9-49EF-A473-12023A7F0B13}" srcId="{85D5B4B0-B656-43B8-A6D1-7E6459FCFF1B}" destId="{E598F54A-E062-454B-A849-EB67AB7CC5EE}" srcOrd="2" destOrd="0" parTransId="{7DF97A67-91E7-45C8-A843-82229DA42C1F}" sibTransId="{F0A01126-A629-4312-945A-43EDFA0DE195}"/>
    <dgm:cxn modelId="{48CC8600-A8D4-A846-82BC-153961BC31EF}" type="presParOf" srcId="{48DA9F9F-FCAB-49F6-9E2D-9168CC55054E}" destId="{D8F1A861-4DA4-4D2B-8A00-E0B704115D76}" srcOrd="0" destOrd="0" presId="urn:microsoft.com/office/officeart/2005/8/layout/cycle1"/>
    <dgm:cxn modelId="{2FAC6A9F-CB73-8349-852C-FA3E758E786E}" type="presParOf" srcId="{48DA9F9F-FCAB-49F6-9E2D-9168CC55054E}" destId="{8E8573B7-8B22-44ED-908D-DA94032D0C52}" srcOrd="1" destOrd="0" presId="urn:microsoft.com/office/officeart/2005/8/layout/cycle1"/>
    <dgm:cxn modelId="{AD32113C-9A8D-6B48-9E40-8A772160C174}" type="presParOf" srcId="{48DA9F9F-FCAB-49F6-9E2D-9168CC55054E}" destId="{98D7492C-C550-4D6F-A176-D60EB9F1883A}" srcOrd="2" destOrd="0" presId="urn:microsoft.com/office/officeart/2005/8/layout/cycle1"/>
    <dgm:cxn modelId="{6B8B597A-8F1B-9C48-AACB-F6F2B3CA7528}" type="presParOf" srcId="{48DA9F9F-FCAB-49F6-9E2D-9168CC55054E}" destId="{DB468B57-7487-415B-B125-9B551A960444}" srcOrd="3" destOrd="0" presId="urn:microsoft.com/office/officeart/2005/8/layout/cycle1"/>
    <dgm:cxn modelId="{37747A17-0505-D64E-9539-D9DC1CE41EAD}" type="presParOf" srcId="{48DA9F9F-FCAB-49F6-9E2D-9168CC55054E}" destId="{495B0D34-E4E2-477D-99B4-7988C6FA25E2}" srcOrd="4" destOrd="0" presId="urn:microsoft.com/office/officeart/2005/8/layout/cycle1"/>
    <dgm:cxn modelId="{72D3DA42-5420-B445-A6BD-4E838787FB8F}" type="presParOf" srcId="{48DA9F9F-FCAB-49F6-9E2D-9168CC55054E}" destId="{02C2D167-7E44-4E83-9450-1772EE172E4F}" srcOrd="5" destOrd="0" presId="urn:microsoft.com/office/officeart/2005/8/layout/cycle1"/>
    <dgm:cxn modelId="{971792BB-9863-374D-9C32-B128B9E98BD0}" type="presParOf" srcId="{48DA9F9F-FCAB-49F6-9E2D-9168CC55054E}" destId="{1615A105-C7E2-4A37-A461-36B85B390724}" srcOrd="6" destOrd="0" presId="urn:microsoft.com/office/officeart/2005/8/layout/cycle1"/>
    <dgm:cxn modelId="{2BD433CE-D6F2-6142-B386-32EA6ECBF806}" type="presParOf" srcId="{48DA9F9F-FCAB-49F6-9E2D-9168CC55054E}" destId="{2FCAA76C-2DCF-462B-9FAA-143268EE22AA}" srcOrd="7" destOrd="0" presId="urn:microsoft.com/office/officeart/2005/8/layout/cycle1"/>
    <dgm:cxn modelId="{4FFF609B-F2A3-CD40-B872-31E66471BEF2}" type="presParOf" srcId="{48DA9F9F-FCAB-49F6-9E2D-9168CC55054E}" destId="{8F07047F-342F-4BA4-A8A2-CC508EC6AB10}"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D5B4B0-B656-43B8-A6D1-7E6459FCFF1B}"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424010E5-58DA-48EF-9FA6-8F94B758618C}">
      <dgm:prSet phldrT="[Text]" custT="1"/>
      <dgm:spPr/>
      <dgm:t>
        <a:bodyPr/>
        <a:lstStyle/>
        <a:p>
          <a:endParaRPr lang="en-US" sz="1400" b="1" dirty="0"/>
        </a:p>
        <a:p>
          <a:r>
            <a:rPr lang="en-US" sz="1800" b="1" dirty="0"/>
            <a:t>Summary report</a:t>
          </a:r>
        </a:p>
        <a:p>
          <a:r>
            <a:rPr lang="en-US" sz="1600" b="0" dirty="0">
              <a:solidFill>
                <a:sysClr val="windowText" lastClr="000000"/>
              </a:solidFill>
            </a:rPr>
            <a:t>Nov ‘18</a:t>
          </a:r>
          <a:endParaRPr lang="en-US" sz="1600" b="1" dirty="0"/>
        </a:p>
      </dgm:t>
    </dgm:pt>
    <dgm:pt modelId="{6E5A00EB-5541-479B-AD87-3E54D6D02D0D}" type="parTrans" cxnId="{D5A5DACF-708F-456C-81F3-7F7B5F51FF46}">
      <dgm:prSet/>
      <dgm:spPr/>
      <dgm:t>
        <a:bodyPr/>
        <a:lstStyle/>
        <a:p>
          <a:endParaRPr lang="en-US"/>
        </a:p>
      </dgm:t>
    </dgm:pt>
    <dgm:pt modelId="{B4F5ADD5-F36A-48CF-82E2-47A3EBDF1807}" type="sibTrans" cxnId="{D5A5DACF-708F-456C-81F3-7F7B5F51FF46}">
      <dgm:prSet/>
      <dgm:spPr>
        <a:noFill/>
        <a:ln>
          <a:noFill/>
        </a:ln>
      </dgm:spPr>
      <dgm:t>
        <a:bodyPr/>
        <a:lstStyle/>
        <a:p>
          <a:endParaRPr lang="en-US"/>
        </a:p>
      </dgm:t>
    </dgm:pt>
    <dgm:pt modelId="{E598F54A-E062-454B-A849-EB67AB7CC5EE}">
      <dgm:prSet phldrT="[Text]" custT="1"/>
      <dgm:spPr/>
      <dgm:t>
        <a:bodyPr/>
        <a:lstStyle/>
        <a:p>
          <a:r>
            <a:rPr lang="en-US" sz="1800" b="1" dirty="0">
              <a:solidFill>
                <a:sysClr val="windowText" lastClr="000000"/>
              </a:solidFill>
            </a:rPr>
            <a:t> School-based review</a:t>
          </a:r>
        </a:p>
        <a:p>
          <a:r>
            <a:rPr lang="en-US" sz="1600" b="0" dirty="0">
              <a:solidFill>
                <a:sysClr val="windowText" lastClr="000000"/>
              </a:solidFill>
            </a:rPr>
            <a:t>Sept ‘18</a:t>
          </a:r>
        </a:p>
      </dgm:t>
    </dgm:pt>
    <dgm:pt modelId="{7DF97A67-91E7-45C8-A843-82229DA42C1F}" type="parTrans" cxnId="{1D0E55EF-A3B9-49EF-A473-12023A7F0B13}">
      <dgm:prSet/>
      <dgm:spPr/>
      <dgm:t>
        <a:bodyPr/>
        <a:lstStyle/>
        <a:p>
          <a:endParaRPr lang="en-US"/>
        </a:p>
      </dgm:t>
    </dgm:pt>
    <dgm:pt modelId="{F0A01126-A629-4312-945A-43EDFA0DE195}" type="sibTrans" cxnId="{1D0E55EF-A3B9-49EF-A473-12023A7F0B13}">
      <dgm:prSet/>
      <dgm:spPr>
        <a:solidFill>
          <a:schemeClr val="accent1">
            <a:hueOff val="0"/>
            <a:satOff val="0"/>
            <a:lumOff val="0"/>
          </a:schemeClr>
        </a:solidFill>
        <a:ln>
          <a:noFill/>
        </a:ln>
      </dgm:spPr>
      <dgm:t>
        <a:bodyPr/>
        <a:lstStyle/>
        <a:p>
          <a:endParaRPr lang="en-US"/>
        </a:p>
      </dgm:t>
    </dgm:pt>
    <dgm:pt modelId="{21B449CA-8BA9-45FD-9DE0-4FD7EF02E04F}">
      <dgm:prSet phldrT="[Text]" custT="1"/>
      <dgm:spPr/>
      <dgm:t>
        <a:bodyPr/>
        <a:lstStyle/>
        <a:p>
          <a:r>
            <a:rPr lang="en-US" sz="1800" b="1" dirty="0"/>
            <a:t>National seminars</a:t>
          </a:r>
        </a:p>
        <a:p>
          <a:r>
            <a:rPr lang="en-US" sz="1600" b="0" dirty="0">
              <a:solidFill>
                <a:sysClr val="windowText" lastClr="000000"/>
              </a:solidFill>
            </a:rPr>
            <a:t>Oct ‘18</a:t>
          </a:r>
          <a:endParaRPr lang="en-US" sz="1600" b="1" dirty="0"/>
        </a:p>
      </dgm:t>
    </dgm:pt>
    <dgm:pt modelId="{89E8D36A-199A-4F7A-AF9F-2B62F46F5EE2}" type="sibTrans" cxnId="{3BB9A6E3-494E-435B-92AF-81B9428E5936}">
      <dgm:prSet/>
      <dgm:spPr>
        <a:solidFill>
          <a:schemeClr val="accent1">
            <a:hueOff val="0"/>
            <a:satOff val="0"/>
            <a:lumOff val="0"/>
          </a:schemeClr>
        </a:solidFill>
        <a:ln>
          <a:noFill/>
        </a:ln>
      </dgm:spPr>
      <dgm:t>
        <a:bodyPr/>
        <a:lstStyle/>
        <a:p>
          <a:endParaRPr lang="en-US"/>
        </a:p>
      </dgm:t>
    </dgm:pt>
    <dgm:pt modelId="{2380BFBC-1C03-4A40-9A4F-75E0505AEA52}" type="parTrans" cxnId="{3BB9A6E3-494E-435B-92AF-81B9428E5936}">
      <dgm:prSet/>
      <dgm:spPr/>
      <dgm:t>
        <a:bodyPr/>
        <a:lstStyle/>
        <a:p>
          <a:endParaRPr lang="en-US"/>
        </a:p>
      </dgm:t>
    </dgm:pt>
    <dgm:pt modelId="{48DA9F9F-FCAB-49F6-9E2D-9168CC55054E}" type="pres">
      <dgm:prSet presAssocID="{85D5B4B0-B656-43B8-A6D1-7E6459FCFF1B}" presName="cycle" presStyleCnt="0">
        <dgm:presLayoutVars>
          <dgm:dir/>
          <dgm:resizeHandles val="exact"/>
        </dgm:presLayoutVars>
      </dgm:prSet>
      <dgm:spPr/>
    </dgm:pt>
    <dgm:pt modelId="{D8F1A861-4DA4-4D2B-8A00-E0B704115D76}" type="pres">
      <dgm:prSet presAssocID="{21B449CA-8BA9-45FD-9DE0-4FD7EF02E04F}" presName="dummy" presStyleCnt="0"/>
      <dgm:spPr/>
    </dgm:pt>
    <dgm:pt modelId="{8E8573B7-8B22-44ED-908D-DA94032D0C52}" type="pres">
      <dgm:prSet presAssocID="{21B449CA-8BA9-45FD-9DE0-4FD7EF02E04F}" presName="node" presStyleLbl="revTx" presStyleIdx="0" presStyleCnt="3" custScaleX="115968">
        <dgm:presLayoutVars>
          <dgm:bulletEnabled val="1"/>
        </dgm:presLayoutVars>
      </dgm:prSet>
      <dgm:spPr/>
    </dgm:pt>
    <dgm:pt modelId="{98D7492C-C550-4D6F-A176-D60EB9F1883A}" type="pres">
      <dgm:prSet presAssocID="{89E8D36A-199A-4F7A-AF9F-2B62F46F5EE2}" presName="sibTrans" presStyleLbl="node1" presStyleIdx="0" presStyleCnt="3"/>
      <dgm:spPr/>
    </dgm:pt>
    <dgm:pt modelId="{DB468B57-7487-415B-B125-9B551A960444}" type="pres">
      <dgm:prSet presAssocID="{424010E5-58DA-48EF-9FA6-8F94B758618C}" presName="dummy" presStyleCnt="0"/>
      <dgm:spPr/>
    </dgm:pt>
    <dgm:pt modelId="{495B0D34-E4E2-477D-99B4-7988C6FA25E2}" type="pres">
      <dgm:prSet presAssocID="{424010E5-58DA-48EF-9FA6-8F94B758618C}" presName="node" presStyleLbl="revTx" presStyleIdx="1" presStyleCnt="3">
        <dgm:presLayoutVars>
          <dgm:bulletEnabled val="1"/>
        </dgm:presLayoutVars>
      </dgm:prSet>
      <dgm:spPr/>
    </dgm:pt>
    <dgm:pt modelId="{02C2D167-7E44-4E83-9450-1772EE172E4F}" type="pres">
      <dgm:prSet presAssocID="{B4F5ADD5-F36A-48CF-82E2-47A3EBDF1807}" presName="sibTrans" presStyleLbl="node1" presStyleIdx="1" presStyleCnt="3"/>
      <dgm:spPr/>
    </dgm:pt>
    <dgm:pt modelId="{1615A105-C7E2-4A37-A461-36B85B390724}" type="pres">
      <dgm:prSet presAssocID="{E598F54A-E062-454B-A849-EB67AB7CC5EE}" presName="dummy" presStyleCnt="0"/>
      <dgm:spPr/>
    </dgm:pt>
    <dgm:pt modelId="{2FCAA76C-2DCF-462B-9FAA-143268EE22AA}" type="pres">
      <dgm:prSet presAssocID="{E598F54A-E062-454B-A849-EB67AB7CC5EE}" presName="node" presStyleLbl="revTx" presStyleIdx="2" presStyleCnt="3" custScaleX="148292" custRadScaleRad="117679" custRadScaleInc="-16669">
        <dgm:presLayoutVars>
          <dgm:bulletEnabled val="1"/>
        </dgm:presLayoutVars>
      </dgm:prSet>
      <dgm:spPr/>
    </dgm:pt>
    <dgm:pt modelId="{8F07047F-342F-4BA4-A8A2-CC508EC6AB10}" type="pres">
      <dgm:prSet presAssocID="{F0A01126-A629-4312-945A-43EDFA0DE195}" presName="sibTrans" presStyleLbl="node1" presStyleIdx="2" presStyleCnt="3"/>
      <dgm:spPr/>
    </dgm:pt>
  </dgm:ptLst>
  <dgm:cxnLst>
    <dgm:cxn modelId="{51F12800-F092-8849-90C1-3BF041AB9037}" type="presOf" srcId="{E598F54A-E062-454B-A849-EB67AB7CC5EE}" destId="{2FCAA76C-2DCF-462B-9FAA-143268EE22AA}" srcOrd="0" destOrd="0" presId="urn:microsoft.com/office/officeart/2005/8/layout/cycle1"/>
    <dgm:cxn modelId="{3711F13E-A67C-4040-B8F1-77EEE3E6BDA4}" type="presOf" srcId="{89E8D36A-199A-4F7A-AF9F-2B62F46F5EE2}" destId="{98D7492C-C550-4D6F-A176-D60EB9F1883A}" srcOrd="0" destOrd="0" presId="urn:microsoft.com/office/officeart/2005/8/layout/cycle1"/>
    <dgm:cxn modelId="{7BC6A563-7F97-6447-992A-1A63A3F9C0F7}" type="presOf" srcId="{B4F5ADD5-F36A-48CF-82E2-47A3EBDF1807}" destId="{02C2D167-7E44-4E83-9450-1772EE172E4F}" srcOrd="0" destOrd="0" presId="urn:microsoft.com/office/officeart/2005/8/layout/cycle1"/>
    <dgm:cxn modelId="{FC01F669-F1FF-864A-817D-031F039650CC}" type="presOf" srcId="{F0A01126-A629-4312-945A-43EDFA0DE195}" destId="{8F07047F-342F-4BA4-A8A2-CC508EC6AB10}" srcOrd="0" destOrd="0" presId="urn:microsoft.com/office/officeart/2005/8/layout/cycle1"/>
    <dgm:cxn modelId="{EA2CEF71-43AC-1942-A65D-7058D40C8FFC}" type="presOf" srcId="{424010E5-58DA-48EF-9FA6-8F94B758618C}" destId="{495B0D34-E4E2-477D-99B4-7988C6FA25E2}" srcOrd="0" destOrd="0" presId="urn:microsoft.com/office/officeart/2005/8/layout/cycle1"/>
    <dgm:cxn modelId="{B44D8CA2-38CE-754F-888A-7B12A77A67F0}" type="presOf" srcId="{85D5B4B0-B656-43B8-A6D1-7E6459FCFF1B}" destId="{48DA9F9F-FCAB-49F6-9E2D-9168CC55054E}" srcOrd="0" destOrd="0" presId="urn:microsoft.com/office/officeart/2005/8/layout/cycle1"/>
    <dgm:cxn modelId="{BA8D3CBD-22DE-114D-87EC-B1F2908A7F42}" type="presOf" srcId="{21B449CA-8BA9-45FD-9DE0-4FD7EF02E04F}" destId="{8E8573B7-8B22-44ED-908D-DA94032D0C52}" srcOrd="0" destOrd="0" presId="urn:microsoft.com/office/officeart/2005/8/layout/cycle1"/>
    <dgm:cxn modelId="{D5A5DACF-708F-456C-81F3-7F7B5F51FF46}" srcId="{85D5B4B0-B656-43B8-A6D1-7E6459FCFF1B}" destId="{424010E5-58DA-48EF-9FA6-8F94B758618C}" srcOrd="1" destOrd="0" parTransId="{6E5A00EB-5541-479B-AD87-3E54D6D02D0D}" sibTransId="{B4F5ADD5-F36A-48CF-82E2-47A3EBDF1807}"/>
    <dgm:cxn modelId="{3BB9A6E3-494E-435B-92AF-81B9428E5936}" srcId="{85D5B4B0-B656-43B8-A6D1-7E6459FCFF1B}" destId="{21B449CA-8BA9-45FD-9DE0-4FD7EF02E04F}" srcOrd="0" destOrd="0" parTransId="{2380BFBC-1C03-4A40-9A4F-75E0505AEA52}" sibTransId="{89E8D36A-199A-4F7A-AF9F-2B62F46F5EE2}"/>
    <dgm:cxn modelId="{1D0E55EF-A3B9-49EF-A473-12023A7F0B13}" srcId="{85D5B4B0-B656-43B8-A6D1-7E6459FCFF1B}" destId="{E598F54A-E062-454B-A849-EB67AB7CC5EE}" srcOrd="2" destOrd="0" parTransId="{7DF97A67-91E7-45C8-A843-82229DA42C1F}" sibTransId="{F0A01126-A629-4312-945A-43EDFA0DE195}"/>
    <dgm:cxn modelId="{4EDB674E-E947-5549-923E-1E4AFEB8A15C}" type="presParOf" srcId="{48DA9F9F-FCAB-49F6-9E2D-9168CC55054E}" destId="{D8F1A861-4DA4-4D2B-8A00-E0B704115D76}" srcOrd="0" destOrd="0" presId="urn:microsoft.com/office/officeart/2005/8/layout/cycle1"/>
    <dgm:cxn modelId="{8C45DEDD-4195-2344-B3D3-5C687E2C3329}" type="presParOf" srcId="{48DA9F9F-FCAB-49F6-9E2D-9168CC55054E}" destId="{8E8573B7-8B22-44ED-908D-DA94032D0C52}" srcOrd="1" destOrd="0" presId="urn:microsoft.com/office/officeart/2005/8/layout/cycle1"/>
    <dgm:cxn modelId="{634ABBFA-4D49-8849-AB72-A583D4A64ECA}" type="presParOf" srcId="{48DA9F9F-FCAB-49F6-9E2D-9168CC55054E}" destId="{98D7492C-C550-4D6F-A176-D60EB9F1883A}" srcOrd="2" destOrd="0" presId="urn:microsoft.com/office/officeart/2005/8/layout/cycle1"/>
    <dgm:cxn modelId="{71456541-EB0E-4A4C-974F-1B2120AB3719}" type="presParOf" srcId="{48DA9F9F-FCAB-49F6-9E2D-9168CC55054E}" destId="{DB468B57-7487-415B-B125-9B551A960444}" srcOrd="3" destOrd="0" presId="urn:microsoft.com/office/officeart/2005/8/layout/cycle1"/>
    <dgm:cxn modelId="{1932D921-9F4E-EB4A-B40E-6E8F6FCFCC90}" type="presParOf" srcId="{48DA9F9F-FCAB-49F6-9E2D-9168CC55054E}" destId="{495B0D34-E4E2-477D-99B4-7988C6FA25E2}" srcOrd="4" destOrd="0" presId="urn:microsoft.com/office/officeart/2005/8/layout/cycle1"/>
    <dgm:cxn modelId="{E13FD659-E8DB-6A4C-9DDB-C83537A26CA4}" type="presParOf" srcId="{48DA9F9F-FCAB-49F6-9E2D-9168CC55054E}" destId="{02C2D167-7E44-4E83-9450-1772EE172E4F}" srcOrd="5" destOrd="0" presId="urn:microsoft.com/office/officeart/2005/8/layout/cycle1"/>
    <dgm:cxn modelId="{411C0910-CE94-0641-A0AD-ED18F0423229}" type="presParOf" srcId="{48DA9F9F-FCAB-49F6-9E2D-9168CC55054E}" destId="{1615A105-C7E2-4A37-A461-36B85B390724}" srcOrd="6" destOrd="0" presId="urn:microsoft.com/office/officeart/2005/8/layout/cycle1"/>
    <dgm:cxn modelId="{8C832A12-0AC4-2641-849E-3A6CA7899755}" type="presParOf" srcId="{48DA9F9F-FCAB-49F6-9E2D-9168CC55054E}" destId="{2FCAA76C-2DCF-462B-9FAA-143268EE22AA}" srcOrd="7" destOrd="0" presId="urn:microsoft.com/office/officeart/2005/8/layout/cycle1"/>
    <dgm:cxn modelId="{52FECEAA-B578-AE4C-B295-3EE398C164C2}" type="presParOf" srcId="{48DA9F9F-FCAB-49F6-9E2D-9168CC55054E}" destId="{8F07047F-342F-4BA4-A8A2-CC508EC6AB10}" srcOrd="8" destOrd="0" presId="urn:microsoft.com/office/officeart/2005/8/layout/cycle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D5B4B0-B656-43B8-A6D1-7E6459FCFF1B}"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424010E5-58DA-48EF-9FA6-8F94B758618C}">
      <dgm:prSet phldrT="[Text]" custT="1"/>
      <dgm:spPr/>
      <dgm:t>
        <a:bodyPr/>
        <a:lstStyle/>
        <a:p>
          <a:pPr>
            <a:lnSpc>
              <a:spcPct val="100000"/>
            </a:lnSpc>
          </a:pPr>
          <a:r>
            <a:rPr lang="en-US" sz="1800" b="1" dirty="0">
              <a:solidFill>
                <a:sysClr val="windowText" lastClr="000000"/>
              </a:solidFill>
            </a:rPr>
            <a:t>Summary reports</a:t>
          </a:r>
          <a:endParaRPr lang="en-US" sz="1600" b="1" dirty="0"/>
        </a:p>
      </dgm:t>
    </dgm:pt>
    <dgm:pt modelId="{6E5A00EB-5541-479B-AD87-3E54D6D02D0D}" type="parTrans" cxnId="{D5A5DACF-708F-456C-81F3-7F7B5F51FF46}">
      <dgm:prSet/>
      <dgm:spPr/>
      <dgm:t>
        <a:bodyPr/>
        <a:lstStyle/>
        <a:p>
          <a:endParaRPr lang="en-US"/>
        </a:p>
      </dgm:t>
    </dgm:pt>
    <dgm:pt modelId="{B4F5ADD5-F36A-48CF-82E2-47A3EBDF1807}" type="sibTrans" cxnId="{D5A5DACF-708F-456C-81F3-7F7B5F51FF46}">
      <dgm:prSet/>
      <dgm:spPr>
        <a:ln>
          <a:noFill/>
        </a:ln>
      </dgm:spPr>
      <dgm:t>
        <a:bodyPr/>
        <a:lstStyle/>
        <a:p>
          <a:endParaRPr lang="en-US"/>
        </a:p>
      </dgm:t>
    </dgm:pt>
    <dgm:pt modelId="{21B449CA-8BA9-45FD-9DE0-4FD7EF02E04F}">
      <dgm:prSet phldrT="[Text]" custT="1"/>
      <dgm:spPr/>
      <dgm:t>
        <a:bodyPr/>
        <a:lstStyle/>
        <a:p>
          <a:r>
            <a:rPr lang="en-US" sz="1800" b="1" dirty="0"/>
            <a:t>National Seminars</a:t>
          </a:r>
        </a:p>
      </dgm:t>
    </dgm:pt>
    <dgm:pt modelId="{89E8D36A-199A-4F7A-AF9F-2B62F46F5EE2}" type="sibTrans" cxnId="{3BB9A6E3-494E-435B-92AF-81B9428E5936}">
      <dgm:prSet/>
      <dgm:spPr>
        <a:solidFill>
          <a:schemeClr val="accent1">
            <a:hueOff val="0"/>
            <a:satOff val="0"/>
            <a:lumOff val="0"/>
          </a:schemeClr>
        </a:solidFill>
        <a:ln>
          <a:noFill/>
        </a:ln>
      </dgm:spPr>
      <dgm:t>
        <a:bodyPr/>
        <a:lstStyle/>
        <a:p>
          <a:endParaRPr lang="en-US"/>
        </a:p>
      </dgm:t>
    </dgm:pt>
    <dgm:pt modelId="{2380BFBC-1C03-4A40-9A4F-75E0505AEA52}" type="parTrans" cxnId="{3BB9A6E3-494E-435B-92AF-81B9428E5936}">
      <dgm:prSet/>
      <dgm:spPr/>
      <dgm:t>
        <a:bodyPr/>
        <a:lstStyle/>
        <a:p>
          <a:endParaRPr lang="en-US"/>
        </a:p>
      </dgm:t>
    </dgm:pt>
    <dgm:pt modelId="{E598F54A-E062-454B-A849-EB67AB7CC5EE}">
      <dgm:prSet phldrT="[Text]" custT="1"/>
      <dgm:spPr/>
      <dgm:t>
        <a:bodyPr/>
        <a:lstStyle/>
        <a:p>
          <a:r>
            <a:rPr lang="en-US" sz="1800" b="1" dirty="0"/>
            <a:t>School based reviews</a:t>
          </a:r>
          <a:endParaRPr lang="en-US" sz="1600" b="1" dirty="0">
            <a:solidFill>
              <a:sysClr val="windowText" lastClr="000000"/>
            </a:solidFill>
          </a:endParaRPr>
        </a:p>
      </dgm:t>
    </dgm:pt>
    <dgm:pt modelId="{F0A01126-A629-4312-945A-43EDFA0DE195}" type="sibTrans" cxnId="{1D0E55EF-A3B9-49EF-A473-12023A7F0B13}">
      <dgm:prSet/>
      <dgm:spPr>
        <a:ln>
          <a:noFill/>
        </a:ln>
      </dgm:spPr>
      <dgm:t>
        <a:bodyPr/>
        <a:lstStyle/>
        <a:p>
          <a:endParaRPr lang="en-US"/>
        </a:p>
      </dgm:t>
    </dgm:pt>
    <dgm:pt modelId="{7DF97A67-91E7-45C8-A843-82229DA42C1F}" type="parTrans" cxnId="{1D0E55EF-A3B9-49EF-A473-12023A7F0B13}">
      <dgm:prSet/>
      <dgm:spPr/>
      <dgm:t>
        <a:bodyPr/>
        <a:lstStyle/>
        <a:p>
          <a:endParaRPr lang="en-US"/>
        </a:p>
      </dgm:t>
    </dgm:pt>
    <dgm:pt modelId="{48DA9F9F-FCAB-49F6-9E2D-9168CC55054E}" type="pres">
      <dgm:prSet presAssocID="{85D5B4B0-B656-43B8-A6D1-7E6459FCFF1B}" presName="cycle" presStyleCnt="0">
        <dgm:presLayoutVars>
          <dgm:dir/>
          <dgm:resizeHandles val="exact"/>
        </dgm:presLayoutVars>
      </dgm:prSet>
      <dgm:spPr/>
    </dgm:pt>
    <dgm:pt modelId="{D8F1A861-4DA4-4D2B-8A00-E0B704115D76}" type="pres">
      <dgm:prSet presAssocID="{21B449CA-8BA9-45FD-9DE0-4FD7EF02E04F}" presName="dummy" presStyleCnt="0"/>
      <dgm:spPr/>
    </dgm:pt>
    <dgm:pt modelId="{8E8573B7-8B22-44ED-908D-DA94032D0C52}" type="pres">
      <dgm:prSet presAssocID="{21B449CA-8BA9-45FD-9DE0-4FD7EF02E04F}" presName="node" presStyleLbl="revTx" presStyleIdx="0" presStyleCnt="3">
        <dgm:presLayoutVars>
          <dgm:bulletEnabled val="1"/>
        </dgm:presLayoutVars>
      </dgm:prSet>
      <dgm:spPr/>
    </dgm:pt>
    <dgm:pt modelId="{98D7492C-C550-4D6F-A176-D60EB9F1883A}" type="pres">
      <dgm:prSet presAssocID="{89E8D36A-199A-4F7A-AF9F-2B62F46F5EE2}" presName="sibTrans" presStyleLbl="node1" presStyleIdx="0" presStyleCnt="3"/>
      <dgm:spPr/>
    </dgm:pt>
    <dgm:pt modelId="{DB468B57-7487-415B-B125-9B551A960444}" type="pres">
      <dgm:prSet presAssocID="{424010E5-58DA-48EF-9FA6-8F94B758618C}" presName="dummy" presStyleCnt="0"/>
      <dgm:spPr/>
    </dgm:pt>
    <dgm:pt modelId="{495B0D34-E4E2-477D-99B4-7988C6FA25E2}" type="pres">
      <dgm:prSet presAssocID="{424010E5-58DA-48EF-9FA6-8F94B758618C}" presName="node" presStyleLbl="revTx" presStyleIdx="1" presStyleCnt="3" custScaleX="98625" custScaleY="120099" custRadScaleRad="102942" custRadScaleInc="682">
        <dgm:presLayoutVars>
          <dgm:bulletEnabled val="1"/>
        </dgm:presLayoutVars>
      </dgm:prSet>
      <dgm:spPr/>
    </dgm:pt>
    <dgm:pt modelId="{02C2D167-7E44-4E83-9450-1772EE172E4F}" type="pres">
      <dgm:prSet presAssocID="{B4F5ADD5-F36A-48CF-82E2-47A3EBDF1807}" presName="sibTrans" presStyleLbl="node1" presStyleIdx="1" presStyleCnt="3"/>
      <dgm:spPr/>
    </dgm:pt>
    <dgm:pt modelId="{1615A105-C7E2-4A37-A461-36B85B390724}" type="pres">
      <dgm:prSet presAssocID="{E598F54A-E062-454B-A849-EB67AB7CC5EE}" presName="dummy" presStyleCnt="0"/>
      <dgm:spPr/>
    </dgm:pt>
    <dgm:pt modelId="{2FCAA76C-2DCF-462B-9FAA-143268EE22AA}" type="pres">
      <dgm:prSet presAssocID="{E598F54A-E062-454B-A849-EB67AB7CC5EE}" presName="node" presStyleLbl="revTx" presStyleIdx="2" presStyleCnt="3" custScaleX="110431">
        <dgm:presLayoutVars>
          <dgm:bulletEnabled val="1"/>
        </dgm:presLayoutVars>
      </dgm:prSet>
      <dgm:spPr/>
    </dgm:pt>
    <dgm:pt modelId="{8F07047F-342F-4BA4-A8A2-CC508EC6AB10}" type="pres">
      <dgm:prSet presAssocID="{F0A01126-A629-4312-945A-43EDFA0DE195}" presName="sibTrans" presStyleLbl="node1" presStyleIdx="2" presStyleCnt="3"/>
      <dgm:spPr/>
    </dgm:pt>
  </dgm:ptLst>
  <dgm:cxnLst>
    <dgm:cxn modelId="{7FD6CF36-23A6-9344-A78E-EE577C026B39}" type="presOf" srcId="{85D5B4B0-B656-43B8-A6D1-7E6459FCFF1B}" destId="{48DA9F9F-FCAB-49F6-9E2D-9168CC55054E}" srcOrd="0" destOrd="0" presId="urn:microsoft.com/office/officeart/2005/8/layout/cycle1"/>
    <dgm:cxn modelId="{610FE636-5587-5D42-8592-0D630B0D22D6}" type="presOf" srcId="{F0A01126-A629-4312-945A-43EDFA0DE195}" destId="{8F07047F-342F-4BA4-A8A2-CC508EC6AB10}" srcOrd="0" destOrd="0" presId="urn:microsoft.com/office/officeart/2005/8/layout/cycle1"/>
    <dgm:cxn modelId="{B71B3F56-8B48-5848-9C8C-AD923A62896A}" type="presOf" srcId="{B4F5ADD5-F36A-48CF-82E2-47A3EBDF1807}" destId="{02C2D167-7E44-4E83-9450-1772EE172E4F}" srcOrd="0" destOrd="0" presId="urn:microsoft.com/office/officeart/2005/8/layout/cycle1"/>
    <dgm:cxn modelId="{FA545C94-6F4E-AC4F-B879-F6EDDBD44B9E}" type="presOf" srcId="{E598F54A-E062-454B-A849-EB67AB7CC5EE}" destId="{2FCAA76C-2DCF-462B-9FAA-143268EE22AA}" srcOrd="0" destOrd="0" presId="urn:microsoft.com/office/officeart/2005/8/layout/cycle1"/>
    <dgm:cxn modelId="{580FD3B2-F42A-4145-B75C-161C2D2D5A35}" type="presOf" srcId="{424010E5-58DA-48EF-9FA6-8F94B758618C}" destId="{495B0D34-E4E2-477D-99B4-7988C6FA25E2}" srcOrd="0" destOrd="0" presId="urn:microsoft.com/office/officeart/2005/8/layout/cycle1"/>
    <dgm:cxn modelId="{6F0BF8BA-29F7-AA43-8EF4-03E7DB624AF2}" type="presOf" srcId="{21B449CA-8BA9-45FD-9DE0-4FD7EF02E04F}" destId="{8E8573B7-8B22-44ED-908D-DA94032D0C52}" srcOrd="0" destOrd="0" presId="urn:microsoft.com/office/officeart/2005/8/layout/cycle1"/>
    <dgm:cxn modelId="{F16426C4-175B-184D-9BF2-65F6393244A2}" type="presOf" srcId="{89E8D36A-199A-4F7A-AF9F-2B62F46F5EE2}" destId="{98D7492C-C550-4D6F-A176-D60EB9F1883A}" srcOrd="0" destOrd="0" presId="urn:microsoft.com/office/officeart/2005/8/layout/cycle1"/>
    <dgm:cxn modelId="{D5A5DACF-708F-456C-81F3-7F7B5F51FF46}" srcId="{85D5B4B0-B656-43B8-A6D1-7E6459FCFF1B}" destId="{424010E5-58DA-48EF-9FA6-8F94B758618C}" srcOrd="1" destOrd="0" parTransId="{6E5A00EB-5541-479B-AD87-3E54D6D02D0D}" sibTransId="{B4F5ADD5-F36A-48CF-82E2-47A3EBDF1807}"/>
    <dgm:cxn modelId="{3BB9A6E3-494E-435B-92AF-81B9428E5936}" srcId="{85D5B4B0-B656-43B8-A6D1-7E6459FCFF1B}" destId="{21B449CA-8BA9-45FD-9DE0-4FD7EF02E04F}" srcOrd="0" destOrd="0" parTransId="{2380BFBC-1C03-4A40-9A4F-75E0505AEA52}" sibTransId="{89E8D36A-199A-4F7A-AF9F-2B62F46F5EE2}"/>
    <dgm:cxn modelId="{1D0E55EF-A3B9-49EF-A473-12023A7F0B13}" srcId="{85D5B4B0-B656-43B8-A6D1-7E6459FCFF1B}" destId="{E598F54A-E062-454B-A849-EB67AB7CC5EE}" srcOrd="2" destOrd="0" parTransId="{7DF97A67-91E7-45C8-A843-82229DA42C1F}" sibTransId="{F0A01126-A629-4312-945A-43EDFA0DE195}"/>
    <dgm:cxn modelId="{FFF97B24-4CB4-C94E-B936-B03C3ACD56FB}" type="presParOf" srcId="{48DA9F9F-FCAB-49F6-9E2D-9168CC55054E}" destId="{D8F1A861-4DA4-4D2B-8A00-E0B704115D76}" srcOrd="0" destOrd="0" presId="urn:microsoft.com/office/officeart/2005/8/layout/cycle1"/>
    <dgm:cxn modelId="{BC531F67-0AB7-C449-B563-DFEA2D882040}" type="presParOf" srcId="{48DA9F9F-FCAB-49F6-9E2D-9168CC55054E}" destId="{8E8573B7-8B22-44ED-908D-DA94032D0C52}" srcOrd="1" destOrd="0" presId="urn:microsoft.com/office/officeart/2005/8/layout/cycle1"/>
    <dgm:cxn modelId="{25B5880F-3C6A-1442-8BBD-A6D35356CEFB}" type="presParOf" srcId="{48DA9F9F-FCAB-49F6-9E2D-9168CC55054E}" destId="{98D7492C-C550-4D6F-A176-D60EB9F1883A}" srcOrd="2" destOrd="0" presId="urn:microsoft.com/office/officeart/2005/8/layout/cycle1"/>
    <dgm:cxn modelId="{3339992D-9DCD-B741-8E2E-142A204D246A}" type="presParOf" srcId="{48DA9F9F-FCAB-49F6-9E2D-9168CC55054E}" destId="{DB468B57-7487-415B-B125-9B551A960444}" srcOrd="3" destOrd="0" presId="urn:microsoft.com/office/officeart/2005/8/layout/cycle1"/>
    <dgm:cxn modelId="{22082296-83EB-3442-A867-8CD406979B01}" type="presParOf" srcId="{48DA9F9F-FCAB-49F6-9E2D-9168CC55054E}" destId="{495B0D34-E4E2-477D-99B4-7988C6FA25E2}" srcOrd="4" destOrd="0" presId="urn:microsoft.com/office/officeart/2005/8/layout/cycle1"/>
    <dgm:cxn modelId="{A8A168DA-CA81-4144-BAC5-A876B0BB8759}" type="presParOf" srcId="{48DA9F9F-FCAB-49F6-9E2D-9168CC55054E}" destId="{02C2D167-7E44-4E83-9450-1772EE172E4F}" srcOrd="5" destOrd="0" presId="urn:microsoft.com/office/officeart/2005/8/layout/cycle1"/>
    <dgm:cxn modelId="{3494C4FB-79C6-8D40-999E-2837F4CCA6F9}" type="presParOf" srcId="{48DA9F9F-FCAB-49F6-9E2D-9168CC55054E}" destId="{1615A105-C7E2-4A37-A461-36B85B390724}" srcOrd="6" destOrd="0" presId="urn:microsoft.com/office/officeart/2005/8/layout/cycle1"/>
    <dgm:cxn modelId="{3A7534A6-C879-054F-9788-F49BE5DF24E5}" type="presParOf" srcId="{48DA9F9F-FCAB-49F6-9E2D-9168CC55054E}" destId="{2FCAA76C-2DCF-462B-9FAA-143268EE22AA}" srcOrd="7" destOrd="0" presId="urn:microsoft.com/office/officeart/2005/8/layout/cycle1"/>
    <dgm:cxn modelId="{044DDA7A-D70B-B345-B875-61EEEAE9D2A4}" type="presParOf" srcId="{48DA9F9F-FCAB-49F6-9E2D-9168CC55054E}" destId="{8F07047F-342F-4BA4-A8A2-CC508EC6AB10}"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623B0B-6280-3C41-AAD3-38C486CC63AB}" type="doc">
      <dgm:prSet loTypeId="urn:microsoft.com/office/officeart/2005/8/layout/process1" loCatId="cycle" qsTypeId="urn:microsoft.com/office/officeart/2005/8/quickstyle/simple4" qsCatId="simple" csTypeId="urn:microsoft.com/office/officeart/2005/8/colors/accent1_2" csCatId="accent1" phldr="1"/>
      <dgm:spPr/>
    </dgm:pt>
    <dgm:pt modelId="{145BA8A2-EAE2-9045-9384-C055C4893051}">
      <dgm:prSet phldrT="[Text]" custT="1"/>
      <dgm:spPr/>
      <dgm:t>
        <a:bodyPr/>
        <a:lstStyle/>
        <a:p>
          <a:r>
            <a:rPr lang="en-US" sz="1800" dirty="0"/>
            <a:t>Induction of network schools</a:t>
          </a:r>
        </a:p>
      </dgm:t>
    </dgm:pt>
    <dgm:pt modelId="{08122E2A-1EFA-FF4C-8C57-9BB33656F5FE}" type="parTrans" cxnId="{DAD553DD-6027-694E-A477-6F5FF2C1D868}">
      <dgm:prSet/>
      <dgm:spPr/>
      <dgm:t>
        <a:bodyPr/>
        <a:lstStyle/>
        <a:p>
          <a:endParaRPr lang="en-US"/>
        </a:p>
      </dgm:t>
    </dgm:pt>
    <dgm:pt modelId="{51A209DA-D915-144E-8999-F80836A71677}" type="sibTrans" cxnId="{DAD553DD-6027-694E-A477-6F5FF2C1D868}">
      <dgm:prSet/>
      <dgm:spPr>
        <a:noFill/>
      </dgm:spPr>
      <dgm:t>
        <a:bodyPr/>
        <a:lstStyle/>
        <a:p>
          <a:endParaRPr lang="en-US"/>
        </a:p>
      </dgm:t>
    </dgm:pt>
    <dgm:pt modelId="{EB4F6F53-7251-084A-9ABE-2E419319F59F}">
      <dgm:prSet phldrT="[Text]" custT="1"/>
      <dgm:spPr/>
      <dgm:t>
        <a:bodyPr/>
        <a:lstStyle/>
        <a:p>
          <a:r>
            <a:rPr lang="en-US" sz="1800" dirty="0"/>
            <a:t>Overview report</a:t>
          </a:r>
        </a:p>
      </dgm:t>
    </dgm:pt>
    <dgm:pt modelId="{E5673E76-E78C-B743-8CAF-26493FD5340A}" type="parTrans" cxnId="{0BB9AEA7-0AB4-424E-B04E-78BD1FAFB1A0}">
      <dgm:prSet/>
      <dgm:spPr/>
      <dgm:t>
        <a:bodyPr/>
        <a:lstStyle/>
        <a:p>
          <a:endParaRPr lang="en-US"/>
        </a:p>
      </dgm:t>
    </dgm:pt>
    <dgm:pt modelId="{8D3FEB2D-9E0A-B44E-A77E-46446E7A691C}" type="sibTrans" cxnId="{0BB9AEA7-0AB4-424E-B04E-78BD1FAFB1A0}">
      <dgm:prSet/>
      <dgm:spPr>
        <a:noFill/>
      </dgm:spPr>
      <dgm:t>
        <a:bodyPr/>
        <a:lstStyle/>
        <a:p>
          <a:endParaRPr lang="en-US"/>
        </a:p>
      </dgm:t>
    </dgm:pt>
    <dgm:pt modelId="{F0000212-CD9F-3A49-B4E3-4531E0364BCB}">
      <dgm:prSet phldrT="[Text]" custT="1"/>
      <dgm:spPr/>
      <dgm:t>
        <a:bodyPr/>
        <a:lstStyle/>
        <a:p>
          <a:r>
            <a:rPr lang="en-US" sz="1800" dirty="0"/>
            <a:t>Final advisory report</a:t>
          </a:r>
        </a:p>
      </dgm:t>
    </dgm:pt>
    <dgm:pt modelId="{AC02ADBC-FCD0-934E-9261-945586A2CC7D}" type="parTrans" cxnId="{F2E8221D-C044-5949-A7A5-FD1E9D971A87}">
      <dgm:prSet/>
      <dgm:spPr/>
      <dgm:t>
        <a:bodyPr/>
        <a:lstStyle/>
        <a:p>
          <a:endParaRPr lang="en-US"/>
        </a:p>
      </dgm:t>
    </dgm:pt>
    <dgm:pt modelId="{3836A36E-4CFF-054A-B586-107C754F5DF1}" type="sibTrans" cxnId="{F2E8221D-C044-5949-A7A5-FD1E9D971A87}">
      <dgm:prSet/>
      <dgm:spPr/>
      <dgm:t>
        <a:bodyPr/>
        <a:lstStyle/>
        <a:p>
          <a:endParaRPr lang="en-US"/>
        </a:p>
      </dgm:t>
    </dgm:pt>
    <dgm:pt modelId="{E2BA9936-C9F7-D945-A546-4B2C06F10AD0}" type="pres">
      <dgm:prSet presAssocID="{DA623B0B-6280-3C41-AAD3-38C486CC63AB}" presName="Name0" presStyleCnt="0">
        <dgm:presLayoutVars>
          <dgm:dir/>
          <dgm:resizeHandles val="exact"/>
        </dgm:presLayoutVars>
      </dgm:prSet>
      <dgm:spPr/>
    </dgm:pt>
    <dgm:pt modelId="{28F6589C-AD0B-6546-8CEA-4773D6846987}" type="pres">
      <dgm:prSet presAssocID="{145BA8A2-EAE2-9045-9384-C055C4893051}" presName="node" presStyleLbl="node1" presStyleIdx="0" presStyleCnt="3" custScaleX="33923" custScaleY="33923" custLinFactNeighborX="34448" custLinFactNeighborY="-39514">
        <dgm:presLayoutVars>
          <dgm:bulletEnabled val="1"/>
        </dgm:presLayoutVars>
      </dgm:prSet>
      <dgm:spPr/>
    </dgm:pt>
    <dgm:pt modelId="{2A26504E-6811-1343-9BF7-BF2ED074FEFF}" type="pres">
      <dgm:prSet presAssocID="{51A209DA-D915-144E-8999-F80836A71677}" presName="sibTrans" presStyleLbl="sibTrans2D1" presStyleIdx="0" presStyleCnt="2"/>
      <dgm:spPr/>
    </dgm:pt>
    <dgm:pt modelId="{06EF6CF5-F8F3-BF44-B535-AEA277A8A751}" type="pres">
      <dgm:prSet presAssocID="{51A209DA-D915-144E-8999-F80836A71677}" presName="connectorText" presStyleLbl="sibTrans2D1" presStyleIdx="0" presStyleCnt="2"/>
      <dgm:spPr/>
    </dgm:pt>
    <dgm:pt modelId="{5A1A0374-5609-7545-8331-4F932EA7448A}" type="pres">
      <dgm:prSet presAssocID="{EB4F6F53-7251-084A-9ABE-2E419319F59F}" presName="node" presStyleLbl="node1" presStyleIdx="1" presStyleCnt="3" custScaleX="33923" custScaleY="33923" custLinFactX="-19910" custLinFactNeighborX="-100000" custLinFactNeighborY="6423">
        <dgm:presLayoutVars>
          <dgm:bulletEnabled val="1"/>
        </dgm:presLayoutVars>
      </dgm:prSet>
      <dgm:spPr/>
    </dgm:pt>
    <dgm:pt modelId="{1B60B27E-843C-9243-A648-6A62727A1F31}" type="pres">
      <dgm:prSet presAssocID="{8D3FEB2D-9E0A-B44E-A77E-46446E7A691C}" presName="sibTrans" presStyleLbl="sibTrans2D1" presStyleIdx="1" presStyleCnt="2"/>
      <dgm:spPr/>
    </dgm:pt>
    <dgm:pt modelId="{58D2E8B0-765F-C34E-963E-633FDF483E46}" type="pres">
      <dgm:prSet presAssocID="{8D3FEB2D-9E0A-B44E-A77E-46446E7A691C}" presName="connectorText" presStyleLbl="sibTrans2D1" presStyleIdx="1" presStyleCnt="2"/>
      <dgm:spPr/>
    </dgm:pt>
    <dgm:pt modelId="{114DD458-B13D-584E-AFEE-B69DF8BC5C43}" type="pres">
      <dgm:prSet presAssocID="{F0000212-CD9F-3A49-B4E3-4531E0364BCB}" presName="node" presStyleLbl="node1" presStyleIdx="2" presStyleCnt="3" custScaleX="33923" custScaleY="33923" custLinFactX="-94529" custLinFactNeighborX="-100000" custLinFactNeighborY="82175">
        <dgm:presLayoutVars>
          <dgm:bulletEnabled val="1"/>
        </dgm:presLayoutVars>
      </dgm:prSet>
      <dgm:spPr/>
    </dgm:pt>
  </dgm:ptLst>
  <dgm:cxnLst>
    <dgm:cxn modelId="{F2E8221D-C044-5949-A7A5-FD1E9D971A87}" srcId="{DA623B0B-6280-3C41-AAD3-38C486CC63AB}" destId="{F0000212-CD9F-3A49-B4E3-4531E0364BCB}" srcOrd="2" destOrd="0" parTransId="{AC02ADBC-FCD0-934E-9261-945586A2CC7D}" sibTransId="{3836A36E-4CFF-054A-B586-107C754F5DF1}"/>
    <dgm:cxn modelId="{04464926-C68A-104A-B77A-CA1B3EC6186C}" type="presOf" srcId="{51A209DA-D915-144E-8999-F80836A71677}" destId="{06EF6CF5-F8F3-BF44-B535-AEA277A8A751}" srcOrd="1" destOrd="0" presId="urn:microsoft.com/office/officeart/2005/8/layout/process1"/>
    <dgm:cxn modelId="{2D9E192B-F7AB-BC44-8000-C4B5717509AD}" type="presOf" srcId="{8D3FEB2D-9E0A-B44E-A77E-46446E7A691C}" destId="{58D2E8B0-765F-C34E-963E-633FDF483E46}" srcOrd="1" destOrd="0" presId="urn:microsoft.com/office/officeart/2005/8/layout/process1"/>
    <dgm:cxn modelId="{B8642030-B6CD-F540-8E9E-9BE17F01467D}" type="presOf" srcId="{DA623B0B-6280-3C41-AAD3-38C486CC63AB}" destId="{E2BA9936-C9F7-D945-A546-4B2C06F10AD0}" srcOrd="0" destOrd="0" presId="urn:microsoft.com/office/officeart/2005/8/layout/process1"/>
    <dgm:cxn modelId="{04277B3A-FA11-3942-8CFF-47A00AE7E1B1}" type="presOf" srcId="{8D3FEB2D-9E0A-B44E-A77E-46446E7A691C}" destId="{1B60B27E-843C-9243-A648-6A62727A1F31}" srcOrd="0" destOrd="0" presId="urn:microsoft.com/office/officeart/2005/8/layout/process1"/>
    <dgm:cxn modelId="{0BB9AEA7-0AB4-424E-B04E-78BD1FAFB1A0}" srcId="{DA623B0B-6280-3C41-AAD3-38C486CC63AB}" destId="{EB4F6F53-7251-084A-9ABE-2E419319F59F}" srcOrd="1" destOrd="0" parTransId="{E5673E76-E78C-B743-8CAF-26493FD5340A}" sibTransId="{8D3FEB2D-9E0A-B44E-A77E-46446E7A691C}"/>
    <dgm:cxn modelId="{9F219DCB-DD07-A64F-A507-60AED8743233}" type="presOf" srcId="{F0000212-CD9F-3A49-B4E3-4531E0364BCB}" destId="{114DD458-B13D-584E-AFEE-B69DF8BC5C43}" srcOrd="0" destOrd="0" presId="urn:microsoft.com/office/officeart/2005/8/layout/process1"/>
    <dgm:cxn modelId="{EDC20AD3-1812-B144-BB94-E8EC467CB4B7}" type="presOf" srcId="{145BA8A2-EAE2-9045-9384-C055C4893051}" destId="{28F6589C-AD0B-6546-8CEA-4773D6846987}" srcOrd="0" destOrd="0" presId="urn:microsoft.com/office/officeart/2005/8/layout/process1"/>
    <dgm:cxn modelId="{DAD553DD-6027-694E-A477-6F5FF2C1D868}" srcId="{DA623B0B-6280-3C41-AAD3-38C486CC63AB}" destId="{145BA8A2-EAE2-9045-9384-C055C4893051}" srcOrd="0" destOrd="0" parTransId="{08122E2A-1EFA-FF4C-8C57-9BB33656F5FE}" sibTransId="{51A209DA-D915-144E-8999-F80836A71677}"/>
    <dgm:cxn modelId="{2173E4F8-E4BC-2345-9E80-FDB6C746D04B}" type="presOf" srcId="{EB4F6F53-7251-084A-9ABE-2E419319F59F}" destId="{5A1A0374-5609-7545-8331-4F932EA7448A}" srcOrd="0" destOrd="0" presId="urn:microsoft.com/office/officeart/2005/8/layout/process1"/>
    <dgm:cxn modelId="{3C19CCFF-4D09-D349-98F3-334062CE16CB}" type="presOf" srcId="{51A209DA-D915-144E-8999-F80836A71677}" destId="{2A26504E-6811-1343-9BF7-BF2ED074FEFF}" srcOrd="0" destOrd="0" presId="urn:microsoft.com/office/officeart/2005/8/layout/process1"/>
    <dgm:cxn modelId="{6304C317-8237-CF44-BC3A-713D91DC204B}" type="presParOf" srcId="{E2BA9936-C9F7-D945-A546-4B2C06F10AD0}" destId="{28F6589C-AD0B-6546-8CEA-4773D6846987}" srcOrd="0" destOrd="0" presId="urn:microsoft.com/office/officeart/2005/8/layout/process1"/>
    <dgm:cxn modelId="{F5C0E64C-4F4F-6045-9615-24E1FFA0C92B}" type="presParOf" srcId="{E2BA9936-C9F7-D945-A546-4B2C06F10AD0}" destId="{2A26504E-6811-1343-9BF7-BF2ED074FEFF}" srcOrd="1" destOrd="0" presId="urn:microsoft.com/office/officeart/2005/8/layout/process1"/>
    <dgm:cxn modelId="{58A570B0-F0E5-D94E-959F-47D6E5E91EEE}" type="presParOf" srcId="{2A26504E-6811-1343-9BF7-BF2ED074FEFF}" destId="{06EF6CF5-F8F3-BF44-B535-AEA277A8A751}" srcOrd="0" destOrd="0" presId="urn:microsoft.com/office/officeart/2005/8/layout/process1"/>
    <dgm:cxn modelId="{35D048A5-B2A6-C64A-AE67-58A9C7AD12C6}" type="presParOf" srcId="{E2BA9936-C9F7-D945-A546-4B2C06F10AD0}" destId="{5A1A0374-5609-7545-8331-4F932EA7448A}" srcOrd="2" destOrd="0" presId="urn:microsoft.com/office/officeart/2005/8/layout/process1"/>
    <dgm:cxn modelId="{D648DC81-CFA0-8E40-8675-4ECAB5D7B7E0}" type="presParOf" srcId="{E2BA9936-C9F7-D945-A546-4B2C06F10AD0}" destId="{1B60B27E-843C-9243-A648-6A62727A1F31}" srcOrd="3" destOrd="0" presId="urn:microsoft.com/office/officeart/2005/8/layout/process1"/>
    <dgm:cxn modelId="{0DC18476-7E22-FC45-9872-3B7E7AA8FD0A}" type="presParOf" srcId="{1B60B27E-843C-9243-A648-6A62727A1F31}" destId="{58D2E8B0-765F-C34E-963E-633FDF483E46}" srcOrd="0" destOrd="0" presId="urn:microsoft.com/office/officeart/2005/8/layout/process1"/>
    <dgm:cxn modelId="{739BA3B0-3EC8-F942-9FD0-3D98D4DB407C}" type="presParOf" srcId="{E2BA9936-C9F7-D945-A546-4B2C06F10AD0}" destId="{114DD458-B13D-584E-AFEE-B69DF8BC5C43}"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573B7-8B22-44ED-908D-DA94032D0C52}">
      <dsp:nvSpPr>
        <dsp:cNvPr id="0" name=""/>
        <dsp:cNvSpPr/>
      </dsp:nvSpPr>
      <dsp:spPr>
        <a:xfrm>
          <a:off x="2652904" y="183647"/>
          <a:ext cx="1256793" cy="1256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Summary report</a:t>
          </a:r>
        </a:p>
        <a:p>
          <a:pPr marL="0" lvl="0" indent="0" algn="ctr" defTabSz="800100">
            <a:lnSpc>
              <a:spcPct val="90000"/>
            </a:lnSpc>
            <a:spcBef>
              <a:spcPct val="0"/>
            </a:spcBef>
            <a:spcAft>
              <a:spcPct val="35000"/>
            </a:spcAft>
            <a:buNone/>
          </a:pPr>
          <a:r>
            <a:rPr lang="en-US" sz="1600" b="0" kern="1200" dirty="0">
              <a:solidFill>
                <a:sysClr val="windowText" lastClr="000000"/>
              </a:solidFill>
            </a:rPr>
            <a:t>Feb ‘19</a:t>
          </a:r>
          <a:endParaRPr lang="en-US" sz="1600" b="1" kern="1200" dirty="0"/>
        </a:p>
      </dsp:txBody>
      <dsp:txXfrm>
        <a:off x="2652904" y="183647"/>
        <a:ext cx="1256793" cy="1256793"/>
      </dsp:txXfrm>
    </dsp:sp>
    <dsp:sp modelId="{98D7492C-C550-4D6F-A176-D60EB9F1883A}">
      <dsp:nvSpPr>
        <dsp:cNvPr id="0" name=""/>
        <dsp:cNvSpPr/>
      </dsp:nvSpPr>
      <dsp:spPr>
        <a:xfrm>
          <a:off x="740230" y="-63174"/>
          <a:ext cx="2969946" cy="2969946"/>
        </a:xfrm>
        <a:prstGeom prst="circularArrow">
          <a:avLst>
            <a:gd name="adj1" fmla="val 8252"/>
            <a:gd name="adj2" fmla="val 576404"/>
            <a:gd name="adj3" fmla="val 3010425"/>
            <a:gd name="adj4" fmla="val 52554"/>
            <a:gd name="adj5" fmla="val 9627"/>
          </a:avLst>
        </a:prstGeom>
        <a:solidFill>
          <a:schemeClr val="accent1">
            <a:hueOff val="0"/>
            <a:satOff val="0"/>
            <a:lum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5B0D34-E4E2-477D-99B4-7988C6FA25E2}">
      <dsp:nvSpPr>
        <dsp:cNvPr id="0" name=""/>
        <dsp:cNvSpPr/>
      </dsp:nvSpPr>
      <dsp:spPr>
        <a:xfrm>
          <a:off x="1599471" y="1886559"/>
          <a:ext cx="1239512" cy="1509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100000"/>
            </a:lnSpc>
            <a:spcBef>
              <a:spcPct val="0"/>
            </a:spcBef>
            <a:spcAft>
              <a:spcPct val="35000"/>
            </a:spcAft>
            <a:buNone/>
          </a:pPr>
          <a:r>
            <a:rPr lang="en-US" sz="1800" b="1" kern="1200" dirty="0">
              <a:solidFill>
                <a:sysClr val="windowText" lastClr="000000"/>
              </a:solidFill>
            </a:rPr>
            <a:t>School-</a:t>
          </a:r>
          <a:br>
            <a:rPr lang="en-US" sz="1800" b="1" kern="1200" dirty="0">
              <a:solidFill>
                <a:sysClr val="windowText" lastClr="000000"/>
              </a:solidFill>
            </a:rPr>
          </a:br>
          <a:r>
            <a:rPr lang="en-US" sz="1800" b="1" kern="1200" dirty="0">
              <a:solidFill>
                <a:sysClr val="windowText" lastClr="000000"/>
              </a:solidFill>
            </a:rPr>
            <a:t>based review</a:t>
          </a:r>
        </a:p>
        <a:p>
          <a:pPr marL="0" lvl="0" indent="0" algn="ctr" defTabSz="800100">
            <a:lnSpc>
              <a:spcPct val="100000"/>
            </a:lnSpc>
            <a:spcBef>
              <a:spcPct val="0"/>
            </a:spcBef>
            <a:spcAft>
              <a:spcPct val="35000"/>
            </a:spcAft>
            <a:buNone/>
          </a:pPr>
          <a:r>
            <a:rPr lang="en-US" sz="1600" b="0" kern="1200" dirty="0">
              <a:solidFill>
                <a:sysClr val="windowText" lastClr="000000"/>
              </a:solidFill>
            </a:rPr>
            <a:t>Nov ‘19</a:t>
          </a:r>
          <a:endParaRPr lang="en-US" sz="1600" b="1" kern="1200" dirty="0"/>
        </a:p>
      </dsp:txBody>
      <dsp:txXfrm>
        <a:off x="1599471" y="1886559"/>
        <a:ext cx="1239512" cy="1509396"/>
      </dsp:txXfrm>
    </dsp:sp>
    <dsp:sp modelId="{02C2D167-7E44-4E83-9450-1772EE172E4F}">
      <dsp:nvSpPr>
        <dsp:cNvPr id="0" name=""/>
        <dsp:cNvSpPr/>
      </dsp:nvSpPr>
      <dsp:spPr>
        <a:xfrm>
          <a:off x="740231" y="-63174"/>
          <a:ext cx="2969946" cy="2969946"/>
        </a:xfrm>
        <a:prstGeom prst="circularArrow">
          <a:avLst>
            <a:gd name="adj1" fmla="val 8252"/>
            <a:gd name="adj2" fmla="val 576404"/>
            <a:gd name="adj3" fmla="val 10171042"/>
            <a:gd name="adj4" fmla="val 7252300"/>
            <a:gd name="adj5" fmla="val 9627"/>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CAA76C-2DCF-462B-9FAA-143268EE22AA}">
      <dsp:nvSpPr>
        <dsp:cNvPr id="0" name=""/>
        <dsp:cNvSpPr/>
      </dsp:nvSpPr>
      <dsp:spPr>
        <a:xfrm>
          <a:off x="475162" y="183647"/>
          <a:ext cx="1387889" cy="1256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National seminars</a:t>
          </a:r>
          <a:br>
            <a:rPr lang="en-US" sz="1800" b="1" kern="1200" dirty="0"/>
          </a:br>
          <a:r>
            <a:rPr lang="en-US" sz="1600" b="0" kern="1200" dirty="0">
              <a:solidFill>
                <a:sysClr val="windowText" lastClr="000000"/>
              </a:solidFill>
            </a:rPr>
            <a:t>Jan ‘19</a:t>
          </a:r>
          <a:endParaRPr lang="en-US" sz="1600" b="1" kern="1200" dirty="0">
            <a:solidFill>
              <a:sysClr val="windowText" lastClr="000000"/>
            </a:solidFill>
          </a:endParaRPr>
        </a:p>
      </dsp:txBody>
      <dsp:txXfrm>
        <a:off x="475162" y="183647"/>
        <a:ext cx="1387889" cy="1256793"/>
      </dsp:txXfrm>
    </dsp:sp>
    <dsp:sp modelId="{8F07047F-342F-4BA4-A8A2-CC508EC6AB10}">
      <dsp:nvSpPr>
        <dsp:cNvPr id="0" name=""/>
        <dsp:cNvSpPr/>
      </dsp:nvSpPr>
      <dsp:spPr>
        <a:xfrm>
          <a:off x="740231" y="-63191"/>
          <a:ext cx="2969946" cy="2969946"/>
        </a:xfrm>
        <a:prstGeom prst="circularArrow">
          <a:avLst>
            <a:gd name="adj1" fmla="val 8252"/>
            <a:gd name="adj2" fmla="val 576404"/>
            <a:gd name="adj3" fmla="val 16855494"/>
            <a:gd name="adj4" fmla="val 15163445"/>
            <a:gd name="adj5" fmla="val 9627"/>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573B7-8B22-44ED-908D-DA94032D0C52}">
      <dsp:nvSpPr>
        <dsp:cNvPr id="0" name=""/>
        <dsp:cNvSpPr/>
      </dsp:nvSpPr>
      <dsp:spPr>
        <a:xfrm>
          <a:off x="2598154" y="231185"/>
          <a:ext cx="1369521" cy="1180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National seminars</a:t>
          </a:r>
        </a:p>
        <a:p>
          <a:pPr marL="0" lvl="0" indent="0" algn="ctr" defTabSz="800100">
            <a:lnSpc>
              <a:spcPct val="90000"/>
            </a:lnSpc>
            <a:spcBef>
              <a:spcPct val="0"/>
            </a:spcBef>
            <a:spcAft>
              <a:spcPct val="35000"/>
            </a:spcAft>
            <a:buNone/>
          </a:pPr>
          <a:r>
            <a:rPr lang="en-US" sz="1600" b="0" kern="1200" dirty="0">
              <a:solidFill>
                <a:sysClr val="windowText" lastClr="000000"/>
              </a:solidFill>
            </a:rPr>
            <a:t>Oct ‘18</a:t>
          </a:r>
          <a:endParaRPr lang="en-US" sz="1600" b="1" kern="1200" dirty="0"/>
        </a:p>
      </dsp:txBody>
      <dsp:txXfrm>
        <a:off x="2598154" y="231185"/>
        <a:ext cx="1369521" cy="1180947"/>
      </dsp:txXfrm>
    </dsp:sp>
    <dsp:sp modelId="{98D7492C-C550-4D6F-A176-D60EB9F1883A}">
      <dsp:nvSpPr>
        <dsp:cNvPr id="0" name=""/>
        <dsp:cNvSpPr/>
      </dsp:nvSpPr>
      <dsp:spPr>
        <a:xfrm>
          <a:off x="894331" y="-988"/>
          <a:ext cx="2791639" cy="2791639"/>
        </a:xfrm>
        <a:prstGeom prst="circularArrow">
          <a:avLst>
            <a:gd name="adj1" fmla="val 8249"/>
            <a:gd name="adj2" fmla="val 576170"/>
            <a:gd name="adj3" fmla="val 2963611"/>
            <a:gd name="adj4" fmla="val 51887"/>
            <a:gd name="adj5" fmla="val 9624"/>
          </a:avLst>
        </a:prstGeom>
        <a:solidFill>
          <a:schemeClr val="accent1">
            <a:hueOff val="0"/>
            <a:satOff val="0"/>
            <a:lum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5B0D34-E4E2-477D-99B4-7988C6FA25E2}">
      <dsp:nvSpPr>
        <dsp:cNvPr id="0" name=""/>
        <dsp:cNvSpPr/>
      </dsp:nvSpPr>
      <dsp:spPr>
        <a:xfrm>
          <a:off x="1699677" y="1950702"/>
          <a:ext cx="1180947" cy="1180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1" kern="1200" dirty="0"/>
        </a:p>
        <a:p>
          <a:pPr marL="0" lvl="0" indent="0" algn="ctr" defTabSz="622300">
            <a:lnSpc>
              <a:spcPct val="90000"/>
            </a:lnSpc>
            <a:spcBef>
              <a:spcPct val="0"/>
            </a:spcBef>
            <a:spcAft>
              <a:spcPct val="35000"/>
            </a:spcAft>
            <a:buNone/>
          </a:pPr>
          <a:r>
            <a:rPr lang="en-US" sz="1800" b="1" kern="1200" dirty="0"/>
            <a:t>Summary report</a:t>
          </a:r>
        </a:p>
        <a:p>
          <a:pPr marL="0" lvl="0" indent="0" algn="ctr" defTabSz="622300">
            <a:lnSpc>
              <a:spcPct val="90000"/>
            </a:lnSpc>
            <a:spcBef>
              <a:spcPct val="0"/>
            </a:spcBef>
            <a:spcAft>
              <a:spcPct val="35000"/>
            </a:spcAft>
            <a:buNone/>
          </a:pPr>
          <a:r>
            <a:rPr lang="en-US" sz="1600" b="0" kern="1200" dirty="0">
              <a:solidFill>
                <a:sysClr val="windowText" lastClr="000000"/>
              </a:solidFill>
            </a:rPr>
            <a:t>Nov ‘18</a:t>
          </a:r>
          <a:endParaRPr lang="en-US" sz="1600" b="1" kern="1200" dirty="0"/>
        </a:p>
      </dsp:txBody>
      <dsp:txXfrm>
        <a:off x="1699677" y="1950702"/>
        <a:ext cx="1180947" cy="1180947"/>
      </dsp:txXfrm>
    </dsp:sp>
    <dsp:sp modelId="{02C2D167-7E44-4E83-9450-1772EE172E4F}">
      <dsp:nvSpPr>
        <dsp:cNvPr id="0" name=""/>
        <dsp:cNvSpPr/>
      </dsp:nvSpPr>
      <dsp:spPr>
        <a:xfrm>
          <a:off x="682214" y="-100522"/>
          <a:ext cx="2791639" cy="2791639"/>
        </a:xfrm>
        <a:prstGeom prst="circularArrow">
          <a:avLst>
            <a:gd name="adj1" fmla="val 8249"/>
            <a:gd name="adj2" fmla="val 576170"/>
            <a:gd name="adj3" fmla="val 9755416"/>
            <a:gd name="adj4" fmla="val 6556327"/>
            <a:gd name="adj5" fmla="val 9624"/>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CAA76C-2DCF-462B-9FAA-143268EE22AA}">
      <dsp:nvSpPr>
        <dsp:cNvPr id="0" name=""/>
        <dsp:cNvSpPr/>
      </dsp:nvSpPr>
      <dsp:spPr>
        <a:xfrm>
          <a:off x="175837" y="270063"/>
          <a:ext cx="1751250" cy="1180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ysClr val="windowText" lastClr="000000"/>
              </a:solidFill>
            </a:rPr>
            <a:t> School-based review</a:t>
          </a:r>
        </a:p>
        <a:p>
          <a:pPr marL="0" lvl="0" indent="0" algn="ctr" defTabSz="800100">
            <a:lnSpc>
              <a:spcPct val="90000"/>
            </a:lnSpc>
            <a:spcBef>
              <a:spcPct val="0"/>
            </a:spcBef>
            <a:spcAft>
              <a:spcPct val="35000"/>
            </a:spcAft>
            <a:buNone/>
          </a:pPr>
          <a:r>
            <a:rPr lang="en-US" sz="1600" b="0" kern="1200" dirty="0">
              <a:solidFill>
                <a:sysClr val="windowText" lastClr="000000"/>
              </a:solidFill>
            </a:rPr>
            <a:t>Sept ‘18</a:t>
          </a:r>
        </a:p>
      </dsp:txBody>
      <dsp:txXfrm>
        <a:off x="175837" y="270063"/>
        <a:ext cx="1751250" cy="1180947"/>
      </dsp:txXfrm>
    </dsp:sp>
    <dsp:sp modelId="{8F07047F-342F-4BA4-A8A2-CC508EC6AB10}">
      <dsp:nvSpPr>
        <dsp:cNvPr id="0" name=""/>
        <dsp:cNvSpPr/>
      </dsp:nvSpPr>
      <dsp:spPr>
        <a:xfrm>
          <a:off x="656038" y="-97377"/>
          <a:ext cx="2791639" cy="2791639"/>
        </a:xfrm>
        <a:prstGeom prst="circularArrow">
          <a:avLst>
            <a:gd name="adj1" fmla="val 8249"/>
            <a:gd name="adj2" fmla="val 576170"/>
            <a:gd name="adj3" fmla="val 17331466"/>
            <a:gd name="adj4" fmla="val 14626720"/>
            <a:gd name="adj5" fmla="val 9624"/>
          </a:avLst>
        </a:prstGeom>
        <a:solidFill>
          <a:schemeClr val="accent1">
            <a:hueOff val="0"/>
            <a:satOff val="0"/>
            <a:lum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573B7-8B22-44ED-908D-DA94032D0C52}">
      <dsp:nvSpPr>
        <dsp:cNvPr id="0" name=""/>
        <dsp:cNvSpPr/>
      </dsp:nvSpPr>
      <dsp:spPr>
        <a:xfrm>
          <a:off x="2338151" y="161858"/>
          <a:ext cx="1107681" cy="1107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National Seminars</a:t>
          </a:r>
        </a:p>
      </dsp:txBody>
      <dsp:txXfrm>
        <a:off x="2338151" y="161858"/>
        <a:ext cx="1107681" cy="1107681"/>
      </dsp:txXfrm>
    </dsp:sp>
    <dsp:sp modelId="{98D7492C-C550-4D6F-A176-D60EB9F1883A}">
      <dsp:nvSpPr>
        <dsp:cNvPr id="0" name=""/>
        <dsp:cNvSpPr/>
      </dsp:nvSpPr>
      <dsp:spPr>
        <a:xfrm>
          <a:off x="652406" y="-55679"/>
          <a:ext cx="2617578" cy="2617578"/>
        </a:xfrm>
        <a:prstGeom prst="circularArrow">
          <a:avLst>
            <a:gd name="adj1" fmla="val 8252"/>
            <a:gd name="adj2" fmla="val 576404"/>
            <a:gd name="adj3" fmla="val 3010425"/>
            <a:gd name="adj4" fmla="val 52554"/>
            <a:gd name="adj5" fmla="val 9627"/>
          </a:avLst>
        </a:prstGeom>
        <a:solidFill>
          <a:schemeClr val="accent1">
            <a:hueOff val="0"/>
            <a:satOff val="0"/>
            <a:lum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5B0D34-E4E2-477D-99B4-7988C6FA25E2}">
      <dsp:nvSpPr>
        <dsp:cNvPr id="0" name=""/>
        <dsp:cNvSpPr/>
      </dsp:nvSpPr>
      <dsp:spPr>
        <a:xfrm>
          <a:off x="1409702" y="1662728"/>
          <a:ext cx="1092451" cy="1330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100000"/>
            </a:lnSpc>
            <a:spcBef>
              <a:spcPct val="0"/>
            </a:spcBef>
            <a:spcAft>
              <a:spcPct val="35000"/>
            </a:spcAft>
            <a:buNone/>
          </a:pPr>
          <a:r>
            <a:rPr lang="en-US" sz="1800" b="1" kern="1200" dirty="0">
              <a:solidFill>
                <a:sysClr val="windowText" lastClr="000000"/>
              </a:solidFill>
            </a:rPr>
            <a:t>Summary reports</a:t>
          </a:r>
          <a:endParaRPr lang="en-US" sz="1600" b="1" kern="1200" dirty="0"/>
        </a:p>
      </dsp:txBody>
      <dsp:txXfrm>
        <a:off x="1409702" y="1662728"/>
        <a:ext cx="1092451" cy="1330314"/>
      </dsp:txXfrm>
    </dsp:sp>
    <dsp:sp modelId="{02C2D167-7E44-4E83-9450-1772EE172E4F}">
      <dsp:nvSpPr>
        <dsp:cNvPr id="0" name=""/>
        <dsp:cNvSpPr/>
      </dsp:nvSpPr>
      <dsp:spPr>
        <a:xfrm>
          <a:off x="652407" y="-55679"/>
          <a:ext cx="2617578" cy="2617578"/>
        </a:xfrm>
        <a:prstGeom prst="circularArrow">
          <a:avLst>
            <a:gd name="adj1" fmla="val 8252"/>
            <a:gd name="adj2" fmla="val 576404"/>
            <a:gd name="adj3" fmla="val 10171042"/>
            <a:gd name="adj4" fmla="val 7252301"/>
            <a:gd name="adj5" fmla="val 9627"/>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CAA76C-2DCF-462B-9FAA-143268EE22AA}">
      <dsp:nvSpPr>
        <dsp:cNvPr id="0" name=""/>
        <dsp:cNvSpPr/>
      </dsp:nvSpPr>
      <dsp:spPr>
        <a:xfrm>
          <a:off x="418787" y="161858"/>
          <a:ext cx="1223224" cy="1107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School based reviews</a:t>
          </a:r>
          <a:endParaRPr lang="en-US" sz="1600" b="1" kern="1200" dirty="0">
            <a:solidFill>
              <a:sysClr val="windowText" lastClr="000000"/>
            </a:solidFill>
          </a:endParaRPr>
        </a:p>
      </dsp:txBody>
      <dsp:txXfrm>
        <a:off x="418787" y="161858"/>
        <a:ext cx="1223224" cy="1107681"/>
      </dsp:txXfrm>
    </dsp:sp>
    <dsp:sp modelId="{8F07047F-342F-4BA4-A8A2-CC508EC6AB10}">
      <dsp:nvSpPr>
        <dsp:cNvPr id="0" name=""/>
        <dsp:cNvSpPr/>
      </dsp:nvSpPr>
      <dsp:spPr>
        <a:xfrm>
          <a:off x="652406" y="-55694"/>
          <a:ext cx="2617578" cy="2617578"/>
        </a:xfrm>
        <a:prstGeom prst="circularArrow">
          <a:avLst>
            <a:gd name="adj1" fmla="val 8252"/>
            <a:gd name="adj2" fmla="val 576404"/>
            <a:gd name="adj3" fmla="val 16855494"/>
            <a:gd name="adj4" fmla="val 15163445"/>
            <a:gd name="adj5" fmla="val 9627"/>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6589C-AD0B-6546-8CEA-4773D6846987}">
      <dsp:nvSpPr>
        <dsp:cNvPr id="0" name=""/>
        <dsp:cNvSpPr/>
      </dsp:nvSpPr>
      <dsp:spPr>
        <a:xfrm>
          <a:off x="668116" y="1073079"/>
          <a:ext cx="1638073" cy="98284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Induction of network schools</a:t>
          </a:r>
        </a:p>
      </dsp:txBody>
      <dsp:txXfrm>
        <a:off x="696903" y="1101866"/>
        <a:ext cx="1580499" cy="925270"/>
      </dsp:txXfrm>
    </dsp:sp>
    <dsp:sp modelId="{2A26504E-6811-1343-9BF7-BF2ED074FEFF}">
      <dsp:nvSpPr>
        <dsp:cNvPr id="0" name=""/>
        <dsp:cNvSpPr/>
      </dsp:nvSpPr>
      <dsp:spPr>
        <a:xfrm rot="5370840">
          <a:off x="1400598" y="1636413"/>
          <a:ext cx="184488" cy="1197542"/>
        </a:xfrm>
        <a:prstGeom prst="rightArrow">
          <a:avLst>
            <a:gd name="adj1" fmla="val 60000"/>
            <a:gd name="adj2" fmla="val 50000"/>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66950">
            <a:lnSpc>
              <a:spcPct val="90000"/>
            </a:lnSpc>
            <a:spcBef>
              <a:spcPct val="0"/>
            </a:spcBef>
            <a:spcAft>
              <a:spcPct val="35000"/>
            </a:spcAft>
            <a:buNone/>
          </a:pPr>
          <a:endParaRPr lang="en-US" sz="5100" kern="1200"/>
        </a:p>
      </dsp:txBody>
      <dsp:txXfrm>
        <a:off x="1428036" y="1848249"/>
        <a:ext cx="129142" cy="718526"/>
      </dsp:txXfrm>
    </dsp:sp>
    <dsp:sp modelId="{5A1A0374-5609-7545-8331-4F932EA7448A}">
      <dsp:nvSpPr>
        <dsp:cNvPr id="0" name=""/>
        <dsp:cNvSpPr/>
      </dsp:nvSpPr>
      <dsp:spPr>
        <a:xfrm>
          <a:off x="679406" y="2404003"/>
          <a:ext cx="1638073" cy="98284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Overview report</a:t>
          </a:r>
        </a:p>
      </dsp:txBody>
      <dsp:txXfrm>
        <a:off x="708193" y="2432790"/>
        <a:ext cx="1580499" cy="925270"/>
      </dsp:txXfrm>
    </dsp:sp>
    <dsp:sp modelId="{1B60B27E-843C-9243-A648-6A62727A1F31}">
      <dsp:nvSpPr>
        <dsp:cNvPr id="0" name=""/>
        <dsp:cNvSpPr/>
      </dsp:nvSpPr>
      <dsp:spPr>
        <a:xfrm rot="5456859">
          <a:off x="1203362" y="3328298"/>
          <a:ext cx="556032" cy="1197542"/>
        </a:xfrm>
        <a:prstGeom prst="rightArrow">
          <a:avLst>
            <a:gd name="adj1" fmla="val 60000"/>
            <a:gd name="adj2" fmla="val 50000"/>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66950">
            <a:lnSpc>
              <a:spcPct val="90000"/>
            </a:lnSpc>
            <a:spcBef>
              <a:spcPct val="0"/>
            </a:spcBef>
            <a:spcAft>
              <a:spcPct val="35000"/>
            </a:spcAft>
            <a:buNone/>
          </a:pPr>
          <a:endParaRPr lang="en-US" sz="5100" kern="1200"/>
        </a:p>
      </dsp:txBody>
      <dsp:txXfrm rot="10800000">
        <a:off x="1288146" y="3484412"/>
        <a:ext cx="389222" cy="718526"/>
      </dsp:txXfrm>
    </dsp:sp>
    <dsp:sp modelId="{114DD458-B13D-584E-AFEE-B69DF8BC5C43}">
      <dsp:nvSpPr>
        <dsp:cNvPr id="0" name=""/>
        <dsp:cNvSpPr/>
      </dsp:nvSpPr>
      <dsp:spPr>
        <a:xfrm>
          <a:off x="645798" y="4435822"/>
          <a:ext cx="1638073" cy="98284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Final advisory report</a:t>
          </a:r>
        </a:p>
      </dsp:txBody>
      <dsp:txXfrm>
        <a:off x="674585" y="4464609"/>
        <a:ext cx="1580499" cy="925270"/>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F98336-56AC-487A-BA28-6E4BD1F6B92A}" type="datetimeFigureOut">
              <a:rPr lang="en-IE" smtClean="0"/>
              <a:t>26/02/2018</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ECA4D2-7C2A-4BF2-81D3-6666EEAEBD23}" type="slidenum">
              <a:rPr lang="en-IE" smtClean="0"/>
              <a:t>‹#›</a:t>
            </a:fld>
            <a:endParaRPr lang="en-IE"/>
          </a:p>
        </p:txBody>
      </p:sp>
    </p:spTree>
    <p:extLst>
      <p:ext uri="{BB962C8B-B14F-4D97-AF65-F5344CB8AC3E}">
        <p14:creationId xmlns:p14="http://schemas.microsoft.com/office/powerpoint/2010/main" val="1999150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D90960-9611-4E48-A32F-CFCBDB469B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248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The research comprised of 9 individual detailed country reports, brief summaries of the provision in each jurisdiction and an overview report where the comparative links are drawn and the considerations we may have when examining the Irish provision of upper secondary education.</a:t>
            </a:r>
          </a:p>
          <a:p>
            <a:endParaRPr lang="en-IE" dirty="0"/>
          </a:p>
          <a:p>
            <a:r>
              <a:rPr lang="en-IE" dirty="0"/>
              <a:t>The full overview report is here and the country summaries are attached as appendices.</a:t>
            </a:r>
          </a:p>
          <a:p>
            <a:endParaRPr lang="en-IE" dirty="0"/>
          </a:p>
          <a:p>
            <a:r>
              <a:rPr lang="en-IE" dirty="0"/>
              <a:t>The full detailed country summaries are available on our website under the senior cycle tab.</a:t>
            </a:r>
          </a:p>
          <a:p>
            <a:endParaRPr lang="en-IE" dirty="0"/>
          </a:p>
          <a:p>
            <a:r>
              <a:rPr lang="en-IE" dirty="0"/>
              <a:t>Rather than taking you through the full details of the research, I am going to concentrate on the implications and considerations for Ireland as we commence our process of senior cycle review. </a:t>
            </a:r>
          </a:p>
          <a:p>
            <a:endParaRPr lang="en-IE" dirty="0"/>
          </a:p>
          <a:p>
            <a:r>
              <a:rPr lang="en-IE" dirty="0"/>
              <a:t>While each jurisdiction was different the one unifying feature was the agreement on the aims and purpose of this stage of education. Each jurisdiction focused on developing the skills our students will need in their future as active citizens contributing to the economy and society. How the aims were fulfilled varied greatly.</a:t>
            </a:r>
          </a:p>
          <a:p>
            <a:endParaRPr lang="en-IE" dirty="0"/>
          </a:p>
        </p:txBody>
      </p:sp>
      <p:sp>
        <p:nvSpPr>
          <p:cNvPr id="4" name="Slide Number Placeholder 3"/>
          <p:cNvSpPr>
            <a:spLocks noGrp="1"/>
          </p:cNvSpPr>
          <p:nvPr>
            <p:ph type="sldNum" sz="quarter" idx="10"/>
          </p:nvPr>
        </p:nvSpPr>
        <p:spPr/>
        <p:txBody>
          <a:bodyPr/>
          <a:lstStyle/>
          <a:p>
            <a:pPr>
              <a:defRPr/>
            </a:pPr>
            <a:fld id="{D12649DC-E08B-4375-81C5-3DED3679442A}" type="slidenum">
              <a:rPr lang="en-US" smtClean="0"/>
              <a:pPr>
                <a:defRPr/>
              </a:pPr>
              <a:t>3</a:t>
            </a:fld>
            <a:endParaRPr lang="en-US"/>
          </a:p>
        </p:txBody>
      </p:sp>
    </p:spTree>
    <p:extLst>
      <p:ext uri="{BB962C8B-B14F-4D97-AF65-F5344CB8AC3E}">
        <p14:creationId xmlns:p14="http://schemas.microsoft.com/office/powerpoint/2010/main" val="2744384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All the research does draw attention to </a:t>
            </a:r>
            <a:r>
              <a:rPr lang="en-IE" dirty="0" err="1"/>
              <a:t>ig</a:t>
            </a:r>
            <a:r>
              <a:rPr lang="en-IE" dirty="0"/>
              <a:t> themes: pathways, flexibility</a:t>
            </a:r>
          </a:p>
          <a:p>
            <a:endParaRPr lang="en-IE" dirty="0"/>
          </a:p>
          <a:p>
            <a:r>
              <a:rPr lang="en-IE" dirty="0"/>
              <a:t>When you have the time to have a look, counter check to the Irish system as a frame for discussion, all have relevance to the Irish context,</a:t>
            </a:r>
          </a:p>
          <a:p>
            <a:endParaRPr lang="en-IE" dirty="0"/>
          </a:p>
          <a:p>
            <a:r>
              <a:rPr lang="en-IE"/>
              <a:t>Potential points of reference.</a:t>
            </a:r>
            <a:endParaRPr lang="en-IE" dirty="0"/>
          </a:p>
          <a:p>
            <a:endParaRPr lang="en-IE" dirty="0"/>
          </a:p>
          <a:p>
            <a:r>
              <a:rPr lang="en-IE" dirty="0"/>
              <a:t>Will inform discussions with schools throughout the review </a:t>
            </a:r>
            <a:r>
              <a:rPr lang="en-IE" dirty="0" err="1"/>
              <a:t>ntial</a:t>
            </a:r>
            <a:r>
              <a:rPr lang="en-IE" dirty="0"/>
              <a:t> points of reference.</a:t>
            </a:r>
          </a:p>
        </p:txBody>
      </p:sp>
      <p:sp>
        <p:nvSpPr>
          <p:cNvPr id="4" name="Slide Number Placeholder 3"/>
          <p:cNvSpPr>
            <a:spLocks noGrp="1"/>
          </p:cNvSpPr>
          <p:nvPr>
            <p:ph type="sldNum" sz="quarter" idx="10"/>
          </p:nvPr>
        </p:nvSpPr>
        <p:spPr/>
        <p:txBody>
          <a:bodyPr/>
          <a:lstStyle/>
          <a:p>
            <a:pPr>
              <a:defRPr/>
            </a:pPr>
            <a:fld id="{D12649DC-E08B-4375-81C5-3DED3679442A}" type="slidenum">
              <a:rPr lang="en-US" smtClean="0"/>
              <a:pPr>
                <a:defRPr/>
              </a:pPr>
              <a:t>4</a:t>
            </a:fld>
            <a:endParaRPr lang="en-US"/>
          </a:p>
        </p:txBody>
      </p:sp>
    </p:spTree>
    <p:extLst>
      <p:ext uri="{BB962C8B-B14F-4D97-AF65-F5344CB8AC3E}">
        <p14:creationId xmlns:p14="http://schemas.microsoft.com/office/powerpoint/2010/main" val="514036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7338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50652" y="1499320"/>
            <a:ext cx="6739781" cy="3382900"/>
          </a:xfrm>
        </p:spPr>
        <p:txBody>
          <a:bodyPr>
            <a:normAutofit/>
          </a:bodyPr>
          <a:lstStyle>
            <a:lvl1pPr>
              <a:defRPr sz="3600" b="1"/>
            </a:lvl1pPr>
          </a:lstStyle>
          <a:p>
            <a:r>
              <a:rPr lang="en-US" dirty="0"/>
              <a:t>Click to edit Master title style</a:t>
            </a:r>
          </a:p>
        </p:txBody>
      </p:sp>
    </p:spTree>
    <p:extLst>
      <p:ext uri="{BB962C8B-B14F-4D97-AF65-F5344CB8AC3E}">
        <p14:creationId xmlns:p14="http://schemas.microsoft.com/office/powerpoint/2010/main" val="2057712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B838644-B6D9-A74B-9D00-4EFE5A157672}"/>
              </a:ext>
            </a:extLst>
          </p:cNvPr>
          <p:cNvSpPr>
            <a:spLocks noGrp="1"/>
          </p:cNvSpPr>
          <p:nvPr>
            <p:ph type="title"/>
          </p:nvPr>
        </p:nvSpPr>
        <p:spPr>
          <a:xfrm>
            <a:off x="4321743" y="422031"/>
            <a:ext cx="7155149" cy="2356886"/>
          </a:xfrm>
        </p:spPr>
        <p:txBody>
          <a:bodyPr anchor="b">
            <a:normAutofit/>
          </a:bodyPr>
          <a:lstStyle>
            <a:lvl1pPr>
              <a:defRPr sz="3600" b="1"/>
            </a:lvl1pPr>
          </a:lstStyle>
          <a:p>
            <a:r>
              <a:rPr lang="en-US" dirty="0"/>
              <a:t>Click to edit Master title style</a:t>
            </a:r>
          </a:p>
        </p:txBody>
      </p:sp>
      <p:sp>
        <p:nvSpPr>
          <p:cNvPr id="4" name="Text Placeholder 2">
            <a:extLst>
              <a:ext uri="{FF2B5EF4-FFF2-40B4-BE49-F238E27FC236}">
                <a16:creationId xmlns:a16="http://schemas.microsoft.com/office/drawing/2014/main" id="{88C79641-6AAA-994F-808C-D11851386D32}"/>
              </a:ext>
            </a:extLst>
          </p:cNvPr>
          <p:cNvSpPr>
            <a:spLocks noGrp="1"/>
          </p:cNvSpPr>
          <p:nvPr>
            <p:ph type="body" idx="1"/>
          </p:nvPr>
        </p:nvSpPr>
        <p:spPr>
          <a:xfrm>
            <a:off x="4321743" y="3067446"/>
            <a:ext cx="7155149" cy="1500187"/>
          </a:xfrm>
        </p:spPr>
        <p:txBody>
          <a:bodyPr>
            <a:normAutofit/>
          </a:bodyPr>
          <a:lstStyle>
            <a:lvl1pPr marL="0" indent="0">
              <a:buNone/>
              <a:defRPr sz="32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560378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41785" y="422031"/>
            <a:ext cx="8335107" cy="2356886"/>
          </a:xfrm>
        </p:spPr>
        <p:txBody>
          <a:bodyPr anchor="b">
            <a:normAutofit/>
          </a:bodyPr>
          <a:lstStyle>
            <a:lvl1pPr>
              <a:defRPr sz="3600" b="1"/>
            </a:lvl1pPr>
          </a:lstStyle>
          <a:p>
            <a:r>
              <a:rPr lang="en-US" dirty="0"/>
              <a:t>Click to edit Master title style</a:t>
            </a:r>
          </a:p>
        </p:txBody>
      </p:sp>
      <p:sp>
        <p:nvSpPr>
          <p:cNvPr id="3" name="Text Placeholder 2"/>
          <p:cNvSpPr>
            <a:spLocks noGrp="1"/>
          </p:cNvSpPr>
          <p:nvPr>
            <p:ph type="body" idx="1"/>
          </p:nvPr>
        </p:nvSpPr>
        <p:spPr>
          <a:xfrm>
            <a:off x="3141785" y="3067446"/>
            <a:ext cx="8335107" cy="1500187"/>
          </a:xfrm>
        </p:spPr>
        <p:txBody>
          <a:bodyPr>
            <a:normAutofit/>
          </a:bodyPr>
          <a:lstStyle>
            <a:lvl1pPr marL="0" indent="0">
              <a:buNone/>
              <a:defRPr sz="32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102619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2508422" y="365125"/>
            <a:ext cx="8845378" cy="1325563"/>
          </a:xfrm>
          <a:prstGeom prst="rect">
            <a:avLst/>
          </a:prstGeom>
        </p:spPr>
        <p:txBody>
          <a:bodyPr vert="horz" lIns="91440" tIns="45720" rIns="91440" bIns="45720" rtlCol="0" anchor="ctr">
            <a:normAutofit/>
          </a:bodyPr>
          <a:lstStyle>
            <a:lvl1pPr>
              <a:defRPr sz="3600"/>
            </a:lvl1pPr>
          </a:lstStyle>
          <a:p>
            <a:r>
              <a:rPr lang="en-US" dirty="0"/>
              <a:t>Click to edit Master title style</a:t>
            </a:r>
          </a:p>
        </p:txBody>
      </p:sp>
      <p:sp>
        <p:nvSpPr>
          <p:cNvPr id="6" name="Text Placeholder 2"/>
          <p:cNvSpPr>
            <a:spLocks noGrp="1"/>
          </p:cNvSpPr>
          <p:nvPr>
            <p:ph idx="1"/>
          </p:nvPr>
        </p:nvSpPr>
        <p:spPr>
          <a:xfrm>
            <a:off x="2508422" y="1825625"/>
            <a:ext cx="8845378" cy="46924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8665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D13B36D2-F58D-4AD8-BA8C-159442CAD802}" type="datetimeFigureOut">
              <a:rPr lang="en-IE" smtClean="0"/>
              <a:t>26/02/2018</a:t>
            </a:fld>
            <a:endParaRPr lang="en-IE"/>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IE"/>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pPr>
              <a:defRPr/>
            </a:pPr>
            <a:fld id="{8B8D40E3-E086-4171-9029-A4FFC52F0C35}" type="slidenum">
              <a:rPr lang="en-US" smtClean="0"/>
              <a:pPr>
                <a:defRPr/>
              </a:pPr>
              <a:t>‹#›</a:t>
            </a:fld>
            <a:endParaRPr lang="en-US"/>
          </a:p>
        </p:txBody>
      </p:sp>
    </p:spTree>
    <p:extLst>
      <p:ext uri="{BB962C8B-B14F-4D97-AF65-F5344CB8AC3E}">
        <p14:creationId xmlns:p14="http://schemas.microsoft.com/office/powerpoint/2010/main" val="2981979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IE"/>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D13B36D2-F58D-4AD8-BA8C-159442CAD802}" type="datetimeFigureOut">
              <a:rPr lang="en-IE" smtClean="0"/>
              <a:t>26/02/2018</a:t>
            </a:fld>
            <a:endParaRPr lang="en-IE"/>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pPr>
              <a:defRPr/>
            </a:pPr>
            <a:endParaRPr lang="en-US"/>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pPr>
              <a:defRPr/>
            </a:pPr>
            <a:fld id="{83892361-4850-4DE4-B57E-E1AF1EE21483}" type="slidenum">
              <a:rPr lang="en-US" smtClean="0"/>
              <a:pPr>
                <a:defRPr/>
              </a:pPr>
              <a:t>‹#›</a:t>
            </a:fld>
            <a:endParaRPr lang="en-US"/>
          </a:p>
        </p:txBody>
      </p:sp>
    </p:spTree>
    <p:extLst>
      <p:ext uri="{BB962C8B-B14F-4D97-AF65-F5344CB8AC3E}">
        <p14:creationId xmlns:p14="http://schemas.microsoft.com/office/powerpoint/2010/main" val="3852286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08422" y="365125"/>
            <a:ext cx="8845378"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508422" y="1825624"/>
            <a:ext cx="8845378" cy="46220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0136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Lato" panose="020F0502020204030203"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panose="020B0604020202020204" pitchFamily="34" charset="0"/>
          <a:ea typeface="Lato" panose="020F050202020403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panose="020B0604020202020204" pitchFamily="34" charset="0"/>
          <a:ea typeface="Lato" panose="020F0502020204030203"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panose="020B0604020202020204" pitchFamily="34" charset="0"/>
          <a:ea typeface="Lato" panose="020F0502020204030203"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panose="020B0604020202020204" pitchFamily="34" charset="0"/>
          <a:ea typeface="Lato" panose="020F0502020204030203"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panose="020B0604020202020204" pitchFamily="34" charset="0"/>
          <a:ea typeface="Lato" panose="020F0502020204030203"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mailto:seniorcycle@ncca.ie" TargetMode="Externa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45144-AD9D-4A0A-946D-1823EC728B86}"/>
              </a:ext>
            </a:extLst>
          </p:cNvPr>
          <p:cNvSpPr>
            <a:spLocks noGrp="1"/>
          </p:cNvSpPr>
          <p:nvPr>
            <p:ph type="title"/>
          </p:nvPr>
        </p:nvSpPr>
        <p:spPr/>
        <p:txBody>
          <a:bodyPr/>
          <a:lstStyle/>
          <a:p>
            <a:r>
              <a:rPr lang="en-IE" dirty="0"/>
              <a:t>TUI Education Conference</a:t>
            </a:r>
            <a:br>
              <a:rPr lang="en-IE" dirty="0"/>
            </a:br>
            <a:br>
              <a:rPr lang="en-IE" dirty="0"/>
            </a:br>
            <a:r>
              <a:rPr lang="en-IE" dirty="0"/>
              <a:t>24</a:t>
            </a:r>
            <a:r>
              <a:rPr lang="en-IE" baseline="30000" dirty="0"/>
              <a:t>th</a:t>
            </a:r>
            <a:r>
              <a:rPr lang="en-IE" dirty="0"/>
              <a:t> February, 2018</a:t>
            </a:r>
          </a:p>
        </p:txBody>
      </p:sp>
      <p:sp>
        <p:nvSpPr>
          <p:cNvPr id="3" name="Text Placeholder 2">
            <a:extLst>
              <a:ext uri="{FF2B5EF4-FFF2-40B4-BE49-F238E27FC236}">
                <a16:creationId xmlns:a16="http://schemas.microsoft.com/office/drawing/2014/main" id="{3164BD44-D93A-4D3E-8CBE-C13003CB4C2E}"/>
              </a:ext>
            </a:extLst>
          </p:cNvPr>
          <p:cNvSpPr>
            <a:spLocks noGrp="1"/>
          </p:cNvSpPr>
          <p:nvPr>
            <p:ph type="body" idx="1"/>
          </p:nvPr>
        </p:nvSpPr>
        <p:spPr/>
        <p:txBody>
          <a:bodyPr>
            <a:normAutofit fontScale="92500" lnSpcReduction="10000"/>
          </a:bodyPr>
          <a:lstStyle/>
          <a:p>
            <a:endParaRPr lang="en-IE" dirty="0"/>
          </a:p>
          <a:p>
            <a:endParaRPr lang="en-IE" dirty="0"/>
          </a:p>
          <a:p>
            <a:r>
              <a:rPr lang="en-IE" dirty="0"/>
              <a:t>Barry Slattery, Director, NCCA</a:t>
            </a:r>
          </a:p>
        </p:txBody>
      </p:sp>
    </p:spTree>
    <p:extLst>
      <p:ext uri="{BB962C8B-B14F-4D97-AF65-F5344CB8AC3E}">
        <p14:creationId xmlns:p14="http://schemas.microsoft.com/office/powerpoint/2010/main" val="4233095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consultation cycle</a:t>
            </a:r>
          </a:p>
        </p:txBody>
      </p:sp>
      <p:sp>
        <p:nvSpPr>
          <p:cNvPr id="3" name="Content Placeholder 2"/>
          <p:cNvSpPr>
            <a:spLocks noGrp="1"/>
          </p:cNvSpPr>
          <p:nvPr>
            <p:ph idx="1"/>
          </p:nvPr>
        </p:nvSpPr>
        <p:spPr/>
        <p:txBody>
          <a:bodyPr/>
          <a:lstStyle/>
          <a:p>
            <a:pPr marL="0" indent="0">
              <a:buNone/>
            </a:pPr>
            <a:r>
              <a:rPr lang="en-US" b="1" dirty="0"/>
              <a:t>Pathways and Flexibility</a:t>
            </a:r>
          </a:p>
          <a:p>
            <a:pPr marL="0" indent="0">
              <a:buNone/>
            </a:pPr>
            <a:endParaRPr lang="en-US" dirty="0"/>
          </a:p>
          <a:p>
            <a:r>
              <a:rPr lang="en-US" dirty="0"/>
              <a:t>The structure of senior cycle</a:t>
            </a:r>
          </a:p>
          <a:p>
            <a:endParaRPr lang="en-US" dirty="0"/>
          </a:p>
          <a:p>
            <a:r>
              <a:rPr lang="en-US" dirty="0"/>
              <a:t>The educational </a:t>
            </a:r>
            <a:r>
              <a:rPr lang="en-US" dirty="0" err="1"/>
              <a:t>programmes</a:t>
            </a:r>
            <a:r>
              <a:rPr lang="en-US" dirty="0"/>
              <a:t> involved, the pathways available to all students</a:t>
            </a:r>
          </a:p>
          <a:p>
            <a:endParaRPr lang="en-US" dirty="0"/>
          </a:p>
          <a:p>
            <a:r>
              <a:rPr lang="en-US" dirty="0"/>
              <a:t>Flexibility, autonomy, </a:t>
            </a:r>
            <a:r>
              <a:rPr lang="en-US" dirty="0" err="1"/>
              <a:t>customisation</a:t>
            </a:r>
            <a:endParaRPr lang="en-US" dirty="0"/>
          </a:p>
          <a:p>
            <a:endParaRPr lang="en-US" dirty="0"/>
          </a:p>
        </p:txBody>
      </p:sp>
    </p:spTree>
    <p:extLst>
      <p:ext uri="{BB962C8B-B14F-4D97-AF65-F5344CB8AC3E}">
        <p14:creationId xmlns:p14="http://schemas.microsoft.com/office/powerpoint/2010/main" val="262688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Schools at the hub of Senior Cycle Review</a:t>
            </a:r>
          </a:p>
        </p:txBody>
      </p:sp>
      <p:sp>
        <p:nvSpPr>
          <p:cNvPr id="5" name="Text Placeholder 5">
            <a:extLst>
              <a:ext uri="{FF2B5EF4-FFF2-40B4-BE49-F238E27FC236}">
                <a16:creationId xmlns:a16="http://schemas.microsoft.com/office/drawing/2014/main" id="{163524E6-392B-4921-AEC9-DFD5479BAA9F}"/>
              </a:ext>
            </a:extLst>
          </p:cNvPr>
          <p:cNvSpPr txBox="1">
            <a:spLocks/>
          </p:cNvSpPr>
          <p:nvPr/>
        </p:nvSpPr>
        <p:spPr>
          <a:xfrm>
            <a:off x="3336485" y="5541146"/>
            <a:ext cx="3868340" cy="617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panose="020B0604020202020204" pitchFamily="34" charset="0"/>
                <a:ea typeface="Lato" panose="020F050202020403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panose="020B0604020202020204" pitchFamily="34" charset="0"/>
                <a:ea typeface="Lato" panose="020F0502020204030203"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panose="020B0604020202020204" pitchFamily="34" charset="0"/>
                <a:ea typeface="Lato" panose="020F0502020204030203"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panose="020B0604020202020204" pitchFamily="34" charset="0"/>
                <a:ea typeface="Lato" panose="020F0502020204030203"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panose="020B0604020202020204" pitchFamily="34" charset="0"/>
                <a:ea typeface="Lato" panose="020F0502020204030203"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IE" dirty="0"/>
          </a:p>
        </p:txBody>
      </p:sp>
      <p:sp>
        <p:nvSpPr>
          <p:cNvPr id="6" name="Text Placeholder 7">
            <a:extLst>
              <a:ext uri="{FF2B5EF4-FFF2-40B4-BE49-F238E27FC236}">
                <a16:creationId xmlns:a16="http://schemas.microsoft.com/office/drawing/2014/main" id="{C7CEF3E8-9D75-4202-AB50-D252CA1A095E}"/>
              </a:ext>
            </a:extLst>
          </p:cNvPr>
          <p:cNvSpPr txBox="1">
            <a:spLocks/>
          </p:cNvSpPr>
          <p:nvPr/>
        </p:nvSpPr>
        <p:spPr>
          <a:xfrm>
            <a:off x="7872672" y="5541146"/>
            <a:ext cx="4041775" cy="639762"/>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panose="020B0604020202020204" pitchFamily="34" charset="0"/>
                <a:ea typeface="Lato" panose="020F050202020403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panose="020B0604020202020204" pitchFamily="34" charset="0"/>
                <a:ea typeface="Lato" panose="020F0502020204030203"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panose="020B0604020202020204" pitchFamily="34" charset="0"/>
                <a:ea typeface="Lato" panose="020F0502020204030203"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panose="020B0604020202020204" pitchFamily="34" charset="0"/>
                <a:ea typeface="Lato" panose="020F0502020204030203"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panose="020B0604020202020204" pitchFamily="34" charset="0"/>
                <a:ea typeface="Lato" panose="020F0502020204030203"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IE" dirty="0"/>
          </a:p>
        </p:txBody>
      </p:sp>
      <p:sp>
        <p:nvSpPr>
          <p:cNvPr id="16" name="Oval 15">
            <a:extLst>
              <a:ext uri="{FF2B5EF4-FFF2-40B4-BE49-F238E27FC236}">
                <a16:creationId xmlns:a16="http://schemas.microsoft.com/office/drawing/2014/main" id="{DF7E3525-6FA0-4B30-9FAF-E4CCD5391DAF}"/>
              </a:ext>
            </a:extLst>
          </p:cNvPr>
          <p:cNvSpPr/>
          <p:nvPr/>
        </p:nvSpPr>
        <p:spPr>
          <a:xfrm>
            <a:off x="646578" y="2275847"/>
            <a:ext cx="1548309" cy="14358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b="1" dirty="0"/>
              <a:t>Establish a network of schools</a:t>
            </a:r>
          </a:p>
          <a:p>
            <a:pPr algn="ctr"/>
            <a:r>
              <a:rPr lang="en-IE" sz="1400" dirty="0"/>
              <a:t>May ‘18</a:t>
            </a:r>
          </a:p>
        </p:txBody>
      </p:sp>
      <p:sp>
        <p:nvSpPr>
          <p:cNvPr id="17" name="Arrow: Right 3">
            <a:extLst>
              <a:ext uri="{FF2B5EF4-FFF2-40B4-BE49-F238E27FC236}">
                <a16:creationId xmlns:a16="http://schemas.microsoft.com/office/drawing/2014/main" id="{EFD1A2A0-56E0-4382-A91E-B17150358E79}"/>
              </a:ext>
            </a:extLst>
          </p:cNvPr>
          <p:cNvSpPr/>
          <p:nvPr/>
        </p:nvSpPr>
        <p:spPr>
          <a:xfrm>
            <a:off x="2077157" y="2993788"/>
            <a:ext cx="794602" cy="31385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aphicFrame>
        <p:nvGraphicFramePr>
          <p:cNvPr id="4" name="Content Placeholder 3">
            <a:extLst>
              <a:ext uri="{FF2B5EF4-FFF2-40B4-BE49-F238E27FC236}">
                <a16:creationId xmlns:a16="http://schemas.microsoft.com/office/drawing/2014/main" id="{C4D1F5E7-CC63-47C7-A506-1C8AEAA7C1D1}"/>
              </a:ext>
            </a:extLst>
          </p:cNvPr>
          <p:cNvGraphicFramePr>
            <a:graphicFrameLocks noGrp="1"/>
          </p:cNvGraphicFramePr>
          <p:nvPr>
            <p:ph idx="1"/>
            <p:extLst>
              <p:ext uri="{D42A27DB-BD31-4B8C-83A1-F6EECF244321}">
                <p14:modId xmlns:p14="http://schemas.microsoft.com/office/powerpoint/2010/main" val="495641674"/>
              </p:ext>
            </p:extLst>
          </p:nvPr>
        </p:nvGraphicFramePr>
        <p:xfrm>
          <a:off x="2998381" y="1835785"/>
          <a:ext cx="8431620" cy="3510950"/>
        </p:xfrm>
        <a:graphic>
          <a:graphicData uri="http://schemas.openxmlformats.org/drawingml/2006/table">
            <a:tbl>
              <a:tblPr firstRow="1" bandRow="1">
                <a:tableStyleId>{5C22544A-7EE6-4342-B048-85BDC9FD1C3A}</a:tableStyleId>
              </a:tblPr>
              <a:tblGrid>
                <a:gridCol w="2803452">
                  <a:extLst>
                    <a:ext uri="{9D8B030D-6E8A-4147-A177-3AD203B41FA5}">
                      <a16:colId xmlns:a16="http://schemas.microsoft.com/office/drawing/2014/main" val="3475382901"/>
                    </a:ext>
                  </a:extLst>
                </a:gridCol>
                <a:gridCol w="2814084">
                  <a:extLst>
                    <a:ext uri="{9D8B030D-6E8A-4147-A177-3AD203B41FA5}">
                      <a16:colId xmlns:a16="http://schemas.microsoft.com/office/drawing/2014/main" val="3671090190"/>
                    </a:ext>
                  </a:extLst>
                </a:gridCol>
                <a:gridCol w="2814084">
                  <a:extLst>
                    <a:ext uri="{9D8B030D-6E8A-4147-A177-3AD203B41FA5}">
                      <a16:colId xmlns:a16="http://schemas.microsoft.com/office/drawing/2014/main" val="2605046228"/>
                    </a:ext>
                  </a:extLst>
                </a:gridCol>
              </a:tblGrid>
              <a:tr h="493430">
                <a:tc>
                  <a:txBody>
                    <a:bodyPr/>
                    <a:lstStyle/>
                    <a:p>
                      <a:r>
                        <a:rPr lang="en-IE" sz="2400" dirty="0"/>
                        <a:t>Supports</a:t>
                      </a:r>
                    </a:p>
                  </a:txBody>
                  <a:tcPr/>
                </a:tc>
                <a:tc>
                  <a:txBody>
                    <a:bodyPr/>
                    <a:lstStyle/>
                    <a:p>
                      <a:r>
                        <a:rPr lang="en-IE" sz="2400" dirty="0"/>
                        <a:t>Inputs from</a:t>
                      </a:r>
                    </a:p>
                  </a:txBody>
                  <a:tcPr/>
                </a:tc>
                <a:tc>
                  <a:txBody>
                    <a:bodyPr/>
                    <a:lstStyle/>
                    <a:p>
                      <a:r>
                        <a:rPr lang="en-IE" sz="2400" dirty="0"/>
                        <a:t>Outputs</a:t>
                      </a:r>
                    </a:p>
                  </a:txBody>
                  <a:tcPr/>
                </a:tc>
                <a:extLst>
                  <a:ext uri="{0D108BD9-81ED-4DB2-BD59-A6C34878D82A}">
                    <a16:rowId xmlns:a16="http://schemas.microsoft.com/office/drawing/2014/main" val="2094202306"/>
                  </a:ext>
                </a:extLst>
              </a:tr>
              <a:tr h="2343794">
                <a:tc>
                  <a:txBody>
                    <a:bodyPr/>
                    <a:lstStyle/>
                    <a:p>
                      <a:pPr marL="285750" indent="-285750">
                        <a:buFont typeface="Arial" panose="020B0604020202020204" pitchFamily="34" charset="0"/>
                        <a:buChar char="•"/>
                      </a:pPr>
                      <a:r>
                        <a:rPr lang="en-IE" sz="2400" dirty="0"/>
                        <a:t>Designated NCCA Education Officer</a:t>
                      </a:r>
                    </a:p>
                    <a:p>
                      <a:pPr marL="0" indent="0">
                        <a:buFont typeface="Arial" panose="020B0604020202020204" pitchFamily="34" charset="0"/>
                        <a:buNone/>
                      </a:pPr>
                      <a:endParaRPr lang="en-IE" sz="2400" dirty="0"/>
                    </a:p>
                    <a:p>
                      <a:pPr marL="285750" indent="-285750">
                        <a:buFont typeface="Arial" panose="020B0604020202020204" pitchFamily="34" charset="0"/>
                        <a:buChar char="•"/>
                      </a:pPr>
                      <a:r>
                        <a:rPr lang="en-IE" sz="2400" dirty="0"/>
                        <a:t>Research reports</a:t>
                      </a:r>
                    </a:p>
                    <a:p>
                      <a:pPr marL="0" indent="0">
                        <a:buFont typeface="Arial" panose="020B0604020202020204" pitchFamily="34" charset="0"/>
                        <a:buNone/>
                      </a:pPr>
                      <a:endParaRPr lang="en-IE" sz="2400" dirty="0"/>
                    </a:p>
                    <a:p>
                      <a:pPr marL="285750" indent="-285750">
                        <a:buFont typeface="Arial" panose="020B0604020202020204" pitchFamily="34" charset="0"/>
                        <a:buChar char="•"/>
                      </a:pPr>
                      <a:r>
                        <a:rPr lang="en-IE" sz="2400" dirty="0"/>
                        <a:t>Stimulus material</a:t>
                      </a:r>
                    </a:p>
                    <a:p>
                      <a:pPr marL="0" indent="0">
                        <a:buFont typeface="Arial" panose="020B0604020202020204" pitchFamily="34" charset="0"/>
                        <a:buNone/>
                      </a:pPr>
                      <a:endParaRPr lang="en-IE" sz="2400" dirty="0"/>
                    </a:p>
                    <a:p>
                      <a:pPr marL="285750" indent="-285750">
                        <a:buFont typeface="Arial" panose="020B0604020202020204" pitchFamily="34" charset="0"/>
                        <a:buChar char="•"/>
                      </a:pPr>
                      <a:r>
                        <a:rPr lang="en-IE" sz="2400" dirty="0"/>
                        <a:t>Surveys</a:t>
                      </a:r>
                    </a:p>
                  </a:txBody>
                  <a:tcPr/>
                </a:tc>
                <a:tc>
                  <a:txBody>
                    <a:bodyPr/>
                    <a:lstStyle/>
                    <a:p>
                      <a:pPr marL="285750" indent="-285750">
                        <a:buFont typeface="Arial" panose="020B0604020202020204" pitchFamily="34" charset="0"/>
                        <a:buChar char="•"/>
                      </a:pPr>
                      <a:r>
                        <a:rPr lang="en-IE" sz="2400" dirty="0"/>
                        <a:t>Staff</a:t>
                      </a:r>
                    </a:p>
                    <a:p>
                      <a:pPr marL="0" indent="0">
                        <a:buFont typeface="Arial" panose="020B0604020202020204" pitchFamily="34" charset="0"/>
                        <a:buNone/>
                      </a:pPr>
                      <a:endParaRPr lang="en-IE" sz="2400" dirty="0"/>
                    </a:p>
                    <a:p>
                      <a:pPr marL="285750" indent="-285750">
                        <a:buFont typeface="Arial" panose="020B0604020202020204" pitchFamily="34" charset="0"/>
                        <a:buChar char="•"/>
                      </a:pPr>
                      <a:r>
                        <a:rPr lang="en-IE" sz="2400" dirty="0"/>
                        <a:t>Parents</a:t>
                      </a:r>
                    </a:p>
                    <a:p>
                      <a:pPr marL="0" indent="0">
                        <a:buFont typeface="Arial" panose="020B0604020202020204" pitchFamily="34" charset="0"/>
                        <a:buNone/>
                      </a:pPr>
                      <a:endParaRPr lang="en-IE" sz="2400" dirty="0"/>
                    </a:p>
                    <a:p>
                      <a:pPr marL="285750" indent="-285750">
                        <a:buFont typeface="Arial" panose="020B0604020202020204" pitchFamily="34" charset="0"/>
                        <a:buChar char="•"/>
                      </a:pPr>
                      <a:r>
                        <a:rPr lang="en-IE" sz="2400" dirty="0"/>
                        <a:t>Students</a:t>
                      </a:r>
                    </a:p>
                  </a:txBody>
                  <a:tcPr/>
                </a:tc>
                <a:tc>
                  <a:txBody>
                    <a:bodyPr/>
                    <a:lstStyle/>
                    <a:p>
                      <a:pPr marL="285750" indent="-285750">
                        <a:buFont typeface="Arial" panose="020B0604020202020204" pitchFamily="34" charset="0"/>
                        <a:buChar char="•"/>
                      </a:pPr>
                      <a:r>
                        <a:rPr lang="en-IE" sz="2400" dirty="0"/>
                        <a:t>Complete surveys and interviews at the end of each cycle</a:t>
                      </a:r>
                    </a:p>
                    <a:p>
                      <a:pPr marL="0" indent="0">
                        <a:buFont typeface="Arial" panose="020B0604020202020204" pitchFamily="34" charset="0"/>
                        <a:buNone/>
                      </a:pPr>
                      <a:endParaRPr lang="en-IE" sz="2400" dirty="0"/>
                    </a:p>
                    <a:p>
                      <a:pPr marL="285750" indent="-285750">
                        <a:buFont typeface="Arial" panose="020B0604020202020204" pitchFamily="34" charset="0"/>
                        <a:buChar char="•"/>
                      </a:pPr>
                      <a:r>
                        <a:rPr lang="en-IE" sz="2400" dirty="0"/>
                        <a:t>Share and discuss findings at National Seminars</a:t>
                      </a:r>
                    </a:p>
                  </a:txBody>
                  <a:tcPr/>
                </a:tc>
                <a:extLst>
                  <a:ext uri="{0D108BD9-81ED-4DB2-BD59-A6C34878D82A}">
                    <a16:rowId xmlns:a16="http://schemas.microsoft.com/office/drawing/2014/main" val="1704132663"/>
                  </a:ext>
                </a:extLst>
              </a:tr>
            </a:tbl>
          </a:graphicData>
        </a:graphic>
      </p:graphicFrame>
    </p:spTree>
    <p:extLst>
      <p:ext uri="{BB962C8B-B14F-4D97-AF65-F5344CB8AC3E}">
        <p14:creationId xmlns:p14="http://schemas.microsoft.com/office/powerpoint/2010/main" val="20718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Schools at the hub of Senior Cycle Review</a:t>
            </a:r>
          </a:p>
        </p:txBody>
      </p:sp>
      <p:graphicFrame>
        <p:nvGraphicFramePr>
          <p:cNvPr id="8" name="Content Placeholder 11">
            <a:extLst>
              <a:ext uri="{FF2B5EF4-FFF2-40B4-BE49-F238E27FC236}">
                <a16:creationId xmlns:a16="http://schemas.microsoft.com/office/drawing/2014/main" id="{43A9B9CF-481A-412E-85DE-84C24935E0AD}"/>
              </a:ext>
            </a:extLst>
          </p:cNvPr>
          <p:cNvGraphicFramePr>
            <a:graphicFrameLocks noGrp="1"/>
          </p:cNvGraphicFramePr>
          <p:nvPr>
            <p:ph idx="1"/>
            <p:extLst/>
          </p:nvPr>
        </p:nvGraphicFramePr>
        <p:xfrm>
          <a:off x="6480363" y="1723664"/>
          <a:ext cx="4384861" cy="3334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7" name="Content Placeholder 10">
            <a:extLst>
              <a:ext uri="{FF2B5EF4-FFF2-40B4-BE49-F238E27FC236}">
                <a16:creationId xmlns:a16="http://schemas.microsoft.com/office/drawing/2014/main" id="{F459BB0B-5E59-4D7D-A7FC-33C72FEFEC06}"/>
              </a:ext>
            </a:extLst>
          </p:cNvPr>
          <p:cNvGraphicFramePr>
            <a:graphicFrameLocks noGrp="1"/>
          </p:cNvGraphicFramePr>
          <p:nvPr>
            <p:ph sz="half" idx="4294967295"/>
            <p:extLst/>
          </p:nvPr>
        </p:nvGraphicFramePr>
        <p:xfrm>
          <a:off x="2194719" y="1905518"/>
          <a:ext cx="4389438" cy="31321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Text Placeholder 5">
            <a:extLst>
              <a:ext uri="{FF2B5EF4-FFF2-40B4-BE49-F238E27FC236}">
                <a16:creationId xmlns:a16="http://schemas.microsoft.com/office/drawing/2014/main" id="{163524E6-392B-4921-AEC9-DFD5479BAA9F}"/>
              </a:ext>
            </a:extLst>
          </p:cNvPr>
          <p:cNvSpPr txBox="1">
            <a:spLocks/>
          </p:cNvSpPr>
          <p:nvPr/>
        </p:nvSpPr>
        <p:spPr>
          <a:xfrm>
            <a:off x="3336485" y="5541146"/>
            <a:ext cx="3868340" cy="617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panose="020B0604020202020204" pitchFamily="34" charset="0"/>
                <a:ea typeface="Lato" panose="020F050202020403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panose="020B0604020202020204" pitchFamily="34" charset="0"/>
                <a:ea typeface="Lato" panose="020F0502020204030203"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panose="020B0604020202020204" pitchFamily="34" charset="0"/>
                <a:ea typeface="Lato" panose="020F0502020204030203"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panose="020B0604020202020204" pitchFamily="34" charset="0"/>
                <a:ea typeface="Lato" panose="020F0502020204030203"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panose="020B0604020202020204" pitchFamily="34" charset="0"/>
                <a:ea typeface="Lato" panose="020F0502020204030203"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IE" dirty="0"/>
              <a:t>First cycle</a:t>
            </a:r>
          </a:p>
        </p:txBody>
      </p:sp>
      <p:sp>
        <p:nvSpPr>
          <p:cNvPr id="6" name="Text Placeholder 7">
            <a:extLst>
              <a:ext uri="{FF2B5EF4-FFF2-40B4-BE49-F238E27FC236}">
                <a16:creationId xmlns:a16="http://schemas.microsoft.com/office/drawing/2014/main" id="{C7CEF3E8-9D75-4202-AB50-D252CA1A095E}"/>
              </a:ext>
            </a:extLst>
          </p:cNvPr>
          <p:cNvSpPr txBox="1">
            <a:spLocks/>
          </p:cNvSpPr>
          <p:nvPr/>
        </p:nvSpPr>
        <p:spPr>
          <a:xfrm>
            <a:off x="7872672" y="5541146"/>
            <a:ext cx="4041775" cy="639762"/>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panose="020B0604020202020204" pitchFamily="34" charset="0"/>
                <a:ea typeface="Lato" panose="020F050202020403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panose="020B0604020202020204" pitchFamily="34" charset="0"/>
                <a:ea typeface="Lato" panose="020F0502020204030203"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panose="020B0604020202020204" pitchFamily="34" charset="0"/>
                <a:ea typeface="Lato" panose="020F0502020204030203"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panose="020B0604020202020204" pitchFamily="34" charset="0"/>
                <a:ea typeface="Lato" panose="020F0502020204030203"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panose="020B0604020202020204" pitchFamily="34" charset="0"/>
                <a:ea typeface="Lato" panose="020F0502020204030203"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IE" dirty="0"/>
              <a:t>Second cycle</a:t>
            </a:r>
          </a:p>
          <a:p>
            <a:endParaRPr lang="en-IE" dirty="0"/>
          </a:p>
        </p:txBody>
      </p:sp>
      <p:sp>
        <p:nvSpPr>
          <p:cNvPr id="9" name="Arrow: Right 12">
            <a:extLst>
              <a:ext uri="{FF2B5EF4-FFF2-40B4-BE49-F238E27FC236}">
                <a16:creationId xmlns:a16="http://schemas.microsoft.com/office/drawing/2014/main" id="{00ECC2AC-94D8-4A3E-B654-EB6D0E8FC245}"/>
              </a:ext>
            </a:extLst>
          </p:cNvPr>
          <p:cNvSpPr/>
          <p:nvPr/>
        </p:nvSpPr>
        <p:spPr>
          <a:xfrm>
            <a:off x="5413298" y="4608232"/>
            <a:ext cx="2459426" cy="29451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IE" sz="1350">
              <a:solidFill>
                <a:prstClr val="white"/>
              </a:solidFill>
              <a:latin typeface="Calibri"/>
            </a:endParaRPr>
          </a:p>
        </p:txBody>
      </p:sp>
      <p:sp>
        <p:nvSpPr>
          <p:cNvPr id="10" name="Arrow: Right 13">
            <a:extLst>
              <a:ext uri="{FF2B5EF4-FFF2-40B4-BE49-F238E27FC236}">
                <a16:creationId xmlns:a16="http://schemas.microsoft.com/office/drawing/2014/main" id="{8B990304-A020-439A-8DD8-B17E7A046B84}"/>
              </a:ext>
            </a:extLst>
          </p:cNvPr>
          <p:cNvSpPr/>
          <p:nvPr/>
        </p:nvSpPr>
        <p:spPr>
          <a:xfrm>
            <a:off x="10296274" y="2758636"/>
            <a:ext cx="908790" cy="235152"/>
          </a:xfrm>
          <a:prstGeom prst="rightArrow">
            <a:avLst>
              <a:gd name="adj1" fmla="val 50000"/>
              <a:gd name="adj2" fmla="val 58933"/>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IE" sz="1350">
              <a:solidFill>
                <a:prstClr val="white"/>
              </a:solidFill>
              <a:latin typeface="Calibri"/>
            </a:endParaRPr>
          </a:p>
        </p:txBody>
      </p:sp>
      <p:sp>
        <p:nvSpPr>
          <p:cNvPr id="16" name="Oval 15">
            <a:extLst>
              <a:ext uri="{FF2B5EF4-FFF2-40B4-BE49-F238E27FC236}">
                <a16:creationId xmlns:a16="http://schemas.microsoft.com/office/drawing/2014/main" id="{DF7E3525-6FA0-4B30-9FAF-E4CCD5391DAF}"/>
              </a:ext>
            </a:extLst>
          </p:cNvPr>
          <p:cNvSpPr/>
          <p:nvPr/>
        </p:nvSpPr>
        <p:spPr>
          <a:xfrm>
            <a:off x="646578" y="2275847"/>
            <a:ext cx="1548309" cy="14358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b="1" dirty="0"/>
              <a:t>Establish a network of schools</a:t>
            </a:r>
          </a:p>
          <a:p>
            <a:pPr algn="ctr"/>
            <a:r>
              <a:rPr lang="en-IE" sz="1400" dirty="0"/>
              <a:t>May ‘18</a:t>
            </a:r>
          </a:p>
        </p:txBody>
      </p:sp>
      <p:sp>
        <p:nvSpPr>
          <p:cNvPr id="17" name="Arrow: Right 3">
            <a:extLst>
              <a:ext uri="{FF2B5EF4-FFF2-40B4-BE49-F238E27FC236}">
                <a16:creationId xmlns:a16="http://schemas.microsoft.com/office/drawing/2014/main" id="{EFD1A2A0-56E0-4382-A91E-B17150358E79}"/>
              </a:ext>
            </a:extLst>
          </p:cNvPr>
          <p:cNvSpPr/>
          <p:nvPr/>
        </p:nvSpPr>
        <p:spPr>
          <a:xfrm>
            <a:off x="2077157" y="2993788"/>
            <a:ext cx="794602" cy="31385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98594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27" grpId="0">
        <p:bldAsOne/>
      </p:bldGraphic>
      <p:bldP spid="5" grpId="0"/>
      <p:bldP spid="6" grpId="0"/>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Schools at the hub of Senior Cycle review</a:t>
            </a:r>
            <a:endParaRPr lang="en-US" dirty="0"/>
          </a:p>
        </p:txBody>
      </p:sp>
      <p:graphicFrame>
        <p:nvGraphicFramePr>
          <p:cNvPr id="13" name="Content Placeholder 11">
            <a:extLst>
              <a:ext uri="{FF2B5EF4-FFF2-40B4-BE49-F238E27FC236}">
                <a16:creationId xmlns:a16="http://schemas.microsoft.com/office/drawing/2014/main" id="{43A9B9CF-481A-412E-85DE-84C24935E0AD}"/>
              </a:ext>
            </a:extLst>
          </p:cNvPr>
          <p:cNvGraphicFramePr>
            <a:graphicFrameLocks noGrp="1"/>
          </p:cNvGraphicFramePr>
          <p:nvPr>
            <p:ph idx="1"/>
            <p:extLst/>
          </p:nvPr>
        </p:nvGraphicFramePr>
        <p:xfrm>
          <a:off x="6436404" y="1812490"/>
          <a:ext cx="3864621" cy="2938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348F81BC-93E8-403E-BF99-9206038F7E2F}"/>
              </a:ext>
            </a:extLst>
          </p:cNvPr>
          <p:cNvSpPr txBox="1"/>
          <p:nvPr/>
        </p:nvSpPr>
        <p:spPr>
          <a:xfrm>
            <a:off x="1473688" y="3559556"/>
            <a:ext cx="1547303" cy="400110"/>
          </a:xfrm>
          <a:prstGeom prst="rect">
            <a:avLst/>
          </a:prstGeom>
          <a:noFill/>
        </p:spPr>
        <p:txBody>
          <a:bodyPr wrap="square" rtlCol="0">
            <a:spAutoFit/>
          </a:bodyPr>
          <a:lstStyle/>
          <a:p>
            <a:r>
              <a:rPr lang="en-GB" sz="2000" b="1" dirty="0"/>
              <a:t>March 2019</a:t>
            </a:r>
          </a:p>
        </p:txBody>
      </p:sp>
      <p:sp>
        <p:nvSpPr>
          <p:cNvPr id="6" name="TextBox 5">
            <a:extLst>
              <a:ext uri="{FF2B5EF4-FFF2-40B4-BE49-F238E27FC236}">
                <a16:creationId xmlns:a16="http://schemas.microsoft.com/office/drawing/2014/main" id="{53B49D3E-9E3F-4A35-A87D-1F9FA720EA0C}"/>
              </a:ext>
            </a:extLst>
          </p:cNvPr>
          <p:cNvSpPr txBox="1"/>
          <p:nvPr/>
        </p:nvSpPr>
        <p:spPr>
          <a:xfrm>
            <a:off x="1472343" y="5297634"/>
            <a:ext cx="1385455" cy="400110"/>
          </a:xfrm>
          <a:prstGeom prst="rect">
            <a:avLst/>
          </a:prstGeom>
          <a:noFill/>
        </p:spPr>
        <p:txBody>
          <a:bodyPr wrap="square" rtlCol="0">
            <a:spAutoFit/>
          </a:bodyPr>
          <a:lstStyle/>
          <a:p>
            <a:r>
              <a:rPr lang="en-GB" sz="2000" b="1" dirty="0"/>
              <a:t>June 2019</a:t>
            </a:r>
          </a:p>
        </p:txBody>
      </p:sp>
      <p:sp>
        <p:nvSpPr>
          <p:cNvPr id="7" name="TextBox 6">
            <a:extLst>
              <a:ext uri="{FF2B5EF4-FFF2-40B4-BE49-F238E27FC236}">
                <a16:creationId xmlns:a16="http://schemas.microsoft.com/office/drawing/2014/main" id="{0F81443F-EA75-4BD0-865D-FEBD2749C6A0}"/>
              </a:ext>
            </a:extLst>
          </p:cNvPr>
          <p:cNvSpPr txBox="1"/>
          <p:nvPr/>
        </p:nvSpPr>
        <p:spPr>
          <a:xfrm>
            <a:off x="1501099" y="2047048"/>
            <a:ext cx="1385455" cy="400110"/>
          </a:xfrm>
          <a:prstGeom prst="rect">
            <a:avLst/>
          </a:prstGeom>
          <a:noFill/>
        </p:spPr>
        <p:txBody>
          <a:bodyPr wrap="square" rtlCol="0">
            <a:spAutoFit/>
          </a:bodyPr>
          <a:lstStyle/>
          <a:p>
            <a:r>
              <a:rPr lang="en-GB" sz="2000" b="1" dirty="0"/>
              <a:t>May 2018</a:t>
            </a:r>
          </a:p>
        </p:txBody>
      </p:sp>
      <p:graphicFrame>
        <p:nvGraphicFramePr>
          <p:cNvPr id="12" name="Diagram 11"/>
          <p:cNvGraphicFramePr/>
          <p:nvPr>
            <p:extLst/>
          </p:nvPr>
        </p:nvGraphicFramePr>
        <p:xfrm>
          <a:off x="2426671" y="809977"/>
          <a:ext cx="8782756"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Rounded Rectangle 13"/>
          <p:cNvSpPr/>
          <p:nvPr/>
        </p:nvSpPr>
        <p:spPr>
          <a:xfrm>
            <a:off x="4992437" y="3601770"/>
            <a:ext cx="1825612" cy="79850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Evidence from both cycles</a:t>
            </a:r>
          </a:p>
        </p:txBody>
      </p:sp>
      <p:sp>
        <p:nvSpPr>
          <p:cNvPr id="16" name="Down Arrow 15"/>
          <p:cNvSpPr/>
          <p:nvPr/>
        </p:nvSpPr>
        <p:spPr>
          <a:xfrm>
            <a:off x="3695751" y="4027629"/>
            <a:ext cx="388284" cy="1470060"/>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rot="5400000">
            <a:off x="4650749" y="3642768"/>
            <a:ext cx="334682" cy="681863"/>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rot="5400000">
            <a:off x="7053234" y="3674586"/>
            <a:ext cx="290753" cy="662157"/>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110804" y="4569315"/>
            <a:ext cx="1525446" cy="55586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r"/>
            <a:r>
              <a:rPr lang="en-US" sz="1200" dirty="0"/>
              <a:t>Public Consultation </a:t>
            </a:r>
          </a:p>
        </p:txBody>
      </p:sp>
      <p:sp>
        <p:nvSpPr>
          <p:cNvPr id="20" name="Down Arrow 19"/>
          <p:cNvSpPr/>
          <p:nvPr/>
        </p:nvSpPr>
        <p:spPr>
          <a:xfrm rot="16200000">
            <a:off x="5073058" y="1730820"/>
            <a:ext cx="534164" cy="1216498"/>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8987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5A0D2-7A94-43D9-A29F-F4DA7E4D5EC4}"/>
              </a:ext>
            </a:extLst>
          </p:cNvPr>
          <p:cNvSpPr>
            <a:spLocks noGrp="1"/>
          </p:cNvSpPr>
          <p:nvPr>
            <p:ph type="title"/>
          </p:nvPr>
        </p:nvSpPr>
        <p:spPr/>
        <p:txBody>
          <a:bodyPr/>
          <a:lstStyle/>
          <a:p>
            <a:r>
              <a:rPr lang="en-IE" dirty="0"/>
              <a:t>Questions for us to consider:</a:t>
            </a:r>
          </a:p>
        </p:txBody>
      </p:sp>
      <p:sp>
        <p:nvSpPr>
          <p:cNvPr id="3" name="Content Placeholder 2">
            <a:extLst>
              <a:ext uri="{FF2B5EF4-FFF2-40B4-BE49-F238E27FC236}">
                <a16:creationId xmlns:a16="http://schemas.microsoft.com/office/drawing/2014/main" id="{52080D59-C3A6-45CC-B8E8-BA32C35BEFDA}"/>
              </a:ext>
            </a:extLst>
          </p:cNvPr>
          <p:cNvSpPr>
            <a:spLocks noGrp="1"/>
          </p:cNvSpPr>
          <p:nvPr>
            <p:ph idx="1"/>
          </p:nvPr>
        </p:nvSpPr>
        <p:spPr/>
        <p:txBody>
          <a:bodyPr>
            <a:normAutofit fontScale="92500" lnSpcReduction="10000"/>
          </a:bodyPr>
          <a:lstStyle/>
          <a:p>
            <a:pPr>
              <a:lnSpc>
                <a:spcPct val="150000"/>
              </a:lnSpc>
            </a:pPr>
            <a:r>
              <a:rPr lang="en-IE" dirty="0"/>
              <a:t>How do we address inclusion in Senior Cycle?</a:t>
            </a:r>
          </a:p>
          <a:p>
            <a:pPr>
              <a:lnSpc>
                <a:spcPct val="150000"/>
              </a:lnSpc>
            </a:pPr>
            <a:r>
              <a:rPr lang="en-IE" dirty="0"/>
              <a:t>Can we identify strengths and areas for improvement in terms of ?</a:t>
            </a:r>
          </a:p>
          <a:p>
            <a:pPr>
              <a:lnSpc>
                <a:spcPct val="150000"/>
              </a:lnSpc>
            </a:pPr>
            <a:r>
              <a:rPr lang="en-IE" dirty="0"/>
              <a:t>How can we make Senior Cycle education more inclusive?</a:t>
            </a:r>
          </a:p>
          <a:p>
            <a:pPr>
              <a:lnSpc>
                <a:spcPct val="150000"/>
              </a:lnSpc>
            </a:pPr>
            <a:r>
              <a:rPr lang="en-IE" dirty="0"/>
              <a:t>What are the implications for learning, assessment, reporting, certification, and qualifications?</a:t>
            </a:r>
          </a:p>
          <a:p>
            <a:endParaRPr lang="en-IE" dirty="0"/>
          </a:p>
        </p:txBody>
      </p:sp>
    </p:spTree>
    <p:extLst>
      <p:ext uri="{BB962C8B-B14F-4D97-AF65-F5344CB8AC3E}">
        <p14:creationId xmlns:p14="http://schemas.microsoft.com/office/powerpoint/2010/main" val="138002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A685C-C738-4D84-87FF-B48AC38498E3}"/>
              </a:ext>
            </a:extLst>
          </p:cNvPr>
          <p:cNvSpPr>
            <a:spLocks noGrp="1"/>
          </p:cNvSpPr>
          <p:nvPr>
            <p:ph type="title"/>
          </p:nvPr>
        </p:nvSpPr>
        <p:spPr>
          <a:xfrm>
            <a:off x="4960088" y="648587"/>
            <a:ext cx="6872605" cy="4396563"/>
          </a:xfrm>
        </p:spPr>
        <p:txBody>
          <a:bodyPr>
            <a:normAutofit/>
          </a:bodyPr>
          <a:lstStyle/>
          <a:p>
            <a:r>
              <a:rPr lang="en-IE" dirty="0"/>
              <a:t>Please contact us:</a:t>
            </a:r>
            <a:br>
              <a:rPr lang="en-IE" dirty="0"/>
            </a:br>
            <a:br>
              <a:rPr lang="en-IE" dirty="0"/>
            </a:br>
            <a:r>
              <a:rPr lang="en-IE" dirty="0">
                <a:hlinkClick r:id="rId2"/>
              </a:rPr>
              <a:t>seniorcycle@ncca.ie</a:t>
            </a:r>
            <a:br>
              <a:rPr lang="en-IE" dirty="0"/>
            </a:br>
            <a:br>
              <a:rPr lang="en-IE" dirty="0"/>
            </a:br>
            <a:r>
              <a:rPr lang="en-IE" dirty="0"/>
              <a:t>@</a:t>
            </a:r>
            <a:r>
              <a:rPr lang="en-IE" dirty="0" err="1"/>
              <a:t>NCCAie</a:t>
            </a:r>
            <a:br>
              <a:rPr lang="en-IE" dirty="0"/>
            </a:br>
            <a:r>
              <a:rPr lang="en-IE" dirty="0"/>
              <a:t>#</a:t>
            </a:r>
            <a:r>
              <a:rPr lang="en-IE" dirty="0" err="1"/>
              <a:t>seniorcyclereview</a:t>
            </a:r>
            <a:br>
              <a:rPr lang="en-IE" dirty="0"/>
            </a:br>
            <a:endParaRPr lang="en-IE" dirty="0"/>
          </a:p>
        </p:txBody>
      </p:sp>
      <p:pic>
        <p:nvPicPr>
          <p:cNvPr id="5" name="Picture 4">
            <a:extLst>
              <a:ext uri="{FF2B5EF4-FFF2-40B4-BE49-F238E27FC236}">
                <a16:creationId xmlns:a16="http://schemas.microsoft.com/office/drawing/2014/main" id="{AEE09DC9-6341-405E-A842-39B204F32FE1}"/>
              </a:ext>
            </a:extLst>
          </p:cNvPr>
          <p:cNvPicPr>
            <a:picLocks noChangeAspect="1"/>
          </p:cNvPicPr>
          <p:nvPr/>
        </p:nvPicPr>
        <p:blipFill>
          <a:blip r:embed="rId3"/>
          <a:stretch>
            <a:fillRect/>
          </a:stretch>
        </p:blipFill>
        <p:spPr>
          <a:xfrm>
            <a:off x="4315046" y="3056859"/>
            <a:ext cx="584569" cy="584569"/>
          </a:xfrm>
          <a:prstGeom prst="rect">
            <a:avLst/>
          </a:prstGeom>
        </p:spPr>
      </p:pic>
      <p:pic>
        <p:nvPicPr>
          <p:cNvPr id="7" name="Picture 6">
            <a:extLst>
              <a:ext uri="{FF2B5EF4-FFF2-40B4-BE49-F238E27FC236}">
                <a16:creationId xmlns:a16="http://schemas.microsoft.com/office/drawing/2014/main" id="{2F681B2F-2C4B-4F13-9AC9-7825E51BFE05}"/>
              </a:ext>
            </a:extLst>
          </p:cNvPr>
          <p:cNvPicPr>
            <a:picLocks noChangeAspect="1"/>
          </p:cNvPicPr>
          <p:nvPr/>
        </p:nvPicPr>
        <p:blipFill>
          <a:blip r:embed="rId4"/>
          <a:stretch>
            <a:fillRect/>
          </a:stretch>
        </p:blipFill>
        <p:spPr>
          <a:xfrm>
            <a:off x="4315045" y="2149548"/>
            <a:ext cx="584569" cy="584569"/>
          </a:xfrm>
          <a:prstGeom prst="rect">
            <a:avLst/>
          </a:prstGeom>
        </p:spPr>
      </p:pic>
    </p:spTree>
    <p:extLst>
      <p:ext uri="{BB962C8B-B14F-4D97-AF65-F5344CB8AC3E}">
        <p14:creationId xmlns:p14="http://schemas.microsoft.com/office/powerpoint/2010/main" val="3586467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78E54-DB13-3A4D-B7FC-4918C2FCBA1C}"/>
              </a:ext>
            </a:extLst>
          </p:cNvPr>
          <p:cNvSpPr>
            <a:spLocks noGrp="1"/>
          </p:cNvSpPr>
          <p:nvPr>
            <p:ph type="title"/>
          </p:nvPr>
        </p:nvSpPr>
        <p:spPr/>
        <p:txBody>
          <a:bodyPr/>
          <a:lstStyle/>
          <a:p>
            <a:r>
              <a:rPr lang="en-IE" dirty="0"/>
              <a:t>Senior Cycle review</a:t>
            </a:r>
          </a:p>
        </p:txBody>
      </p:sp>
      <p:sp>
        <p:nvSpPr>
          <p:cNvPr id="3" name="Text Placeholder 2">
            <a:extLst>
              <a:ext uri="{FF2B5EF4-FFF2-40B4-BE49-F238E27FC236}">
                <a16:creationId xmlns:a16="http://schemas.microsoft.com/office/drawing/2014/main" id="{5E105BB6-6C69-454D-B490-12929630CF4E}"/>
              </a:ext>
            </a:extLst>
          </p:cNvPr>
          <p:cNvSpPr>
            <a:spLocks noGrp="1"/>
          </p:cNvSpPr>
          <p:nvPr>
            <p:ph type="body" idx="1"/>
          </p:nvPr>
        </p:nvSpPr>
        <p:spPr/>
        <p:txBody>
          <a:bodyPr/>
          <a:lstStyle/>
          <a:p>
            <a:r>
              <a:rPr lang="en-IE" dirty="0"/>
              <a:t>Research into the provision of upper secondary in other jurisdictions</a:t>
            </a:r>
            <a:endParaRPr lang="en-US" dirty="0"/>
          </a:p>
        </p:txBody>
      </p:sp>
    </p:spTree>
    <p:extLst>
      <p:ext uri="{BB962C8B-B14F-4D97-AF65-F5344CB8AC3E}">
        <p14:creationId xmlns:p14="http://schemas.microsoft.com/office/powerpoint/2010/main" val="2150820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Research</a:t>
            </a:r>
          </a:p>
        </p:txBody>
      </p:sp>
      <p:pic>
        <p:nvPicPr>
          <p:cNvPr id="8"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16038" y="1806221"/>
            <a:ext cx="2682346" cy="3479359"/>
          </a:xfrm>
        </p:spPr>
      </p:pic>
      <p:sp>
        <p:nvSpPr>
          <p:cNvPr id="3" name="Text Placeholder 2"/>
          <p:cNvSpPr>
            <a:spLocks noGrp="1"/>
          </p:cNvSpPr>
          <p:nvPr>
            <p:ph type="body" idx="4294967295"/>
          </p:nvPr>
        </p:nvSpPr>
        <p:spPr>
          <a:xfrm>
            <a:off x="2022842" y="5401113"/>
            <a:ext cx="3868738" cy="452437"/>
          </a:xfrm>
        </p:spPr>
        <p:txBody>
          <a:bodyPr>
            <a:normAutofit lnSpcReduction="10000"/>
          </a:bodyPr>
          <a:lstStyle/>
          <a:p>
            <a:pPr marL="0" indent="0">
              <a:buNone/>
            </a:pPr>
            <a:r>
              <a:rPr lang="en-IE" dirty="0"/>
              <a:t>Overview Report</a:t>
            </a:r>
          </a:p>
        </p:txBody>
      </p:sp>
      <p:sp>
        <p:nvSpPr>
          <p:cNvPr id="5" name="Text Placeholder 4"/>
          <p:cNvSpPr>
            <a:spLocks noGrp="1"/>
          </p:cNvSpPr>
          <p:nvPr>
            <p:ph type="body" sz="quarter" idx="4294967295"/>
          </p:nvPr>
        </p:nvSpPr>
        <p:spPr>
          <a:xfrm>
            <a:off x="6931111" y="5401113"/>
            <a:ext cx="3887787" cy="452437"/>
          </a:xfrm>
        </p:spPr>
        <p:txBody>
          <a:bodyPr>
            <a:normAutofit lnSpcReduction="10000"/>
          </a:bodyPr>
          <a:lstStyle/>
          <a:p>
            <a:pPr marL="0" indent="0">
              <a:buNone/>
            </a:pPr>
            <a:r>
              <a:rPr lang="en-IE" dirty="0"/>
              <a:t>Full Country Reviews</a:t>
            </a:r>
          </a:p>
        </p:txBody>
      </p:sp>
      <p:pic>
        <p:nvPicPr>
          <p:cNvPr id="9" name="Content Placeholder 6"/>
          <p:cNvPicPr>
            <a:picLocks noGrp="1" noChangeAspect="1"/>
          </p:cNvPicPr>
          <p:nvPr>
            <p:ph sz="quarter" idx="4294967295"/>
          </p:nvPr>
        </p:nvPicPr>
        <p:blipFill>
          <a:blip r:embed="rId4" cstate="print">
            <a:extLst>
              <a:ext uri="{28A0092B-C50C-407E-A947-70E740481C1C}">
                <a14:useLocalDpi xmlns:a14="http://schemas.microsoft.com/office/drawing/2010/main" val="0"/>
              </a:ext>
            </a:extLst>
          </a:blip>
          <a:stretch>
            <a:fillRect/>
          </a:stretch>
        </p:blipFill>
        <p:spPr>
          <a:xfrm>
            <a:off x="6931111" y="1690688"/>
            <a:ext cx="3887787" cy="2760662"/>
          </a:xfrm>
        </p:spPr>
      </p:pic>
    </p:spTree>
    <p:extLst>
      <p:ext uri="{BB962C8B-B14F-4D97-AF65-F5344CB8AC3E}">
        <p14:creationId xmlns:p14="http://schemas.microsoft.com/office/powerpoint/2010/main" val="3892003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Accessing the research</a:t>
            </a:r>
          </a:p>
        </p:txBody>
      </p:sp>
      <p:pic>
        <p:nvPicPr>
          <p:cNvPr id="6" name="Picture 5"/>
          <p:cNvPicPr>
            <a:picLocks noChangeAspect="1"/>
          </p:cNvPicPr>
          <p:nvPr/>
        </p:nvPicPr>
        <p:blipFill rotWithShape="1">
          <a:blip r:embed="rId3"/>
          <a:srcRect l="26959" t="14095" r="21717" b="19103"/>
          <a:stretch/>
        </p:blipFill>
        <p:spPr>
          <a:xfrm>
            <a:off x="667846" y="2008099"/>
            <a:ext cx="5508000" cy="4032000"/>
          </a:xfrm>
          <a:prstGeom prst="rect">
            <a:avLst/>
          </a:prstGeom>
          <a:effectLst>
            <a:outerShdw blurRad="50800" dist="76200" dir="5400000" algn="t" rotWithShape="0">
              <a:prstClr val="black">
                <a:alpha val="40000"/>
              </a:prstClr>
            </a:outerShdw>
          </a:effectLst>
        </p:spPr>
      </p:pic>
      <p:pic>
        <p:nvPicPr>
          <p:cNvPr id="3" name="Picture 2">
            <a:extLst>
              <a:ext uri="{FF2B5EF4-FFF2-40B4-BE49-F238E27FC236}">
                <a16:creationId xmlns:a16="http://schemas.microsoft.com/office/drawing/2014/main" id="{F2E9B6A0-B4EA-4E84-AF98-614CF5AEFA38}"/>
              </a:ext>
            </a:extLst>
          </p:cNvPr>
          <p:cNvPicPr>
            <a:picLocks noChangeAspect="1"/>
          </p:cNvPicPr>
          <p:nvPr/>
        </p:nvPicPr>
        <p:blipFill>
          <a:blip r:embed="rId4"/>
          <a:stretch>
            <a:fillRect/>
          </a:stretch>
        </p:blipFill>
        <p:spPr>
          <a:xfrm>
            <a:off x="6209616" y="1618645"/>
            <a:ext cx="3783978" cy="4810909"/>
          </a:xfrm>
          <a:prstGeom prst="rect">
            <a:avLst/>
          </a:prstGeom>
        </p:spPr>
      </p:pic>
      <p:sp>
        <p:nvSpPr>
          <p:cNvPr id="4" name="Oval 3">
            <a:extLst>
              <a:ext uri="{FF2B5EF4-FFF2-40B4-BE49-F238E27FC236}">
                <a16:creationId xmlns:a16="http://schemas.microsoft.com/office/drawing/2014/main" id="{C24FFF55-21D1-43F0-9018-B954C4780918}"/>
              </a:ext>
            </a:extLst>
          </p:cNvPr>
          <p:cNvSpPr/>
          <p:nvPr/>
        </p:nvSpPr>
        <p:spPr>
          <a:xfrm>
            <a:off x="701616" y="3922143"/>
            <a:ext cx="1443486" cy="1408981"/>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Oval 8">
            <a:extLst>
              <a:ext uri="{FF2B5EF4-FFF2-40B4-BE49-F238E27FC236}">
                <a16:creationId xmlns:a16="http://schemas.microsoft.com/office/drawing/2014/main" id="{521FA925-E782-47DA-9976-D5F7692EF8D0}"/>
              </a:ext>
            </a:extLst>
          </p:cNvPr>
          <p:cNvSpPr/>
          <p:nvPr/>
        </p:nvSpPr>
        <p:spPr>
          <a:xfrm>
            <a:off x="6277156" y="3440378"/>
            <a:ext cx="1130059" cy="99359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766514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3F867-0F31-4102-801A-4F499A97B1B0}"/>
              </a:ext>
            </a:extLst>
          </p:cNvPr>
          <p:cNvSpPr>
            <a:spLocks noGrp="1"/>
          </p:cNvSpPr>
          <p:nvPr>
            <p:ph type="title"/>
          </p:nvPr>
        </p:nvSpPr>
        <p:spPr/>
        <p:txBody>
          <a:bodyPr/>
          <a:lstStyle/>
          <a:p>
            <a:r>
              <a:rPr lang="en-IE" dirty="0"/>
              <a:t>Specific research questions</a:t>
            </a:r>
          </a:p>
        </p:txBody>
      </p:sp>
      <p:sp>
        <p:nvSpPr>
          <p:cNvPr id="3" name="Content Placeholder 2">
            <a:extLst>
              <a:ext uri="{FF2B5EF4-FFF2-40B4-BE49-F238E27FC236}">
                <a16:creationId xmlns:a16="http://schemas.microsoft.com/office/drawing/2014/main" id="{B26C054B-4807-459B-9757-80292B12624D}"/>
              </a:ext>
            </a:extLst>
          </p:cNvPr>
          <p:cNvSpPr>
            <a:spLocks noGrp="1"/>
          </p:cNvSpPr>
          <p:nvPr>
            <p:ph idx="1"/>
          </p:nvPr>
        </p:nvSpPr>
        <p:spPr/>
        <p:txBody>
          <a:bodyPr>
            <a:normAutofit/>
          </a:bodyPr>
          <a:lstStyle/>
          <a:p>
            <a:r>
              <a:rPr lang="en-IE" dirty="0"/>
              <a:t>How is inclusion addressed?</a:t>
            </a:r>
          </a:p>
          <a:p>
            <a:r>
              <a:rPr lang="en-IE" dirty="0"/>
              <a:t>How are the learning needs of all students catered for, including students who have completed a reduced curriculum at lower secondary school, students with challenging behaviour patterns who find it difficult to function in larger classes, international learners for whom the language of instruction is not their first language, students with special educational needs?</a:t>
            </a:r>
          </a:p>
        </p:txBody>
      </p:sp>
    </p:spTree>
    <p:extLst>
      <p:ext uri="{BB962C8B-B14F-4D97-AF65-F5344CB8AC3E}">
        <p14:creationId xmlns:p14="http://schemas.microsoft.com/office/powerpoint/2010/main" val="3879889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FF9BF-5173-4A11-814D-518D238E70F4}"/>
              </a:ext>
            </a:extLst>
          </p:cNvPr>
          <p:cNvSpPr>
            <a:spLocks noGrp="1"/>
          </p:cNvSpPr>
          <p:nvPr>
            <p:ph type="title"/>
          </p:nvPr>
        </p:nvSpPr>
        <p:spPr/>
        <p:txBody>
          <a:bodyPr/>
          <a:lstStyle/>
          <a:p>
            <a:r>
              <a:rPr lang="en-IE" dirty="0"/>
              <a:t>Findings</a:t>
            </a:r>
          </a:p>
        </p:txBody>
      </p:sp>
      <p:sp>
        <p:nvSpPr>
          <p:cNvPr id="3" name="Content Placeholder 2">
            <a:extLst>
              <a:ext uri="{FF2B5EF4-FFF2-40B4-BE49-F238E27FC236}">
                <a16:creationId xmlns:a16="http://schemas.microsoft.com/office/drawing/2014/main" id="{A73ABB32-5B24-4652-9B1E-E8E17AA24998}"/>
              </a:ext>
            </a:extLst>
          </p:cNvPr>
          <p:cNvSpPr>
            <a:spLocks noGrp="1"/>
          </p:cNvSpPr>
          <p:nvPr>
            <p:ph idx="1"/>
          </p:nvPr>
        </p:nvSpPr>
        <p:spPr>
          <a:xfrm>
            <a:off x="2508422" y="1825624"/>
            <a:ext cx="8845378" cy="4969071"/>
          </a:xfrm>
        </p:spPr>
        <p:txBody>
          <a:bodyPr/>
          <a:lstStyle/>
          <a:p>
            <a:pPr>
              <a:lnSpc>
                <a:spcPct val="100000"/>
              </a:lnSpc>
            </a:pPr>
            <a:r>
              <a:rPr lang="en-IE" dirty="0"/>
              <a:t>There is a general principle across jurisdictions that upper secondary provision should enable all students regardless of their individual need, profile or ability to achieve their maximum potential.</a:t>
            </a:r>
          </a:p>
          <a:p>
            <a:pPr>
              <a:lnSpc>
                <a:spcPct val="100000"/>
              </a:lnSpc>
            </a:pPr>
            <a:r>
              <a:rPr lang="en-IE" dirty="0"/>
              <a:t>There are also often specific requirements to pay particular attention to outcomes for certain groups. </a:t>
            </a:r>
          </a:p>
          <a:p>
            <a:pPr>
              <a:lnSpc>
                <a:spcPct val="100000"/>
              </a:lnSpc>
            </a:pPr>
            <a:r>
              <a:rPr lang="en-IE" dirty="0"/>
              <a:t>Pathways and reporting/qualifications aim to be flexible enough to accommodate full participation of students with SEN.</a:t>
            </a:r>
          </a:p>
        </p:txBody>
      </p:sp>
    </p:spTree>
    <p:extLst>
      <p:ext uri="{BB962C8B-B14F-4D97-AF65-F5344CB8AC3E}">
        <p14:creationId xmlns:p14="http://schemas.microsoft.com/office/powerpoint/2010/main" val="2472818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78E54-DB13-3A4D-B7FC-4918C2FCBA1C}"/>
              </a:ext>
            </a:extLst>
          </p:cNvPr>
          <p:cNvSpPr>
            <a:spLocks noGrp="1"/>
          </p:cNvSpPr>
          <p:nvPr>
            <p:ph type="title"/>
          </p:nvPr>
        </p:nvSpPr>
        <p:spPr/>
        <p:txBody>
          <a:bodyPr>
            <a:normAutofit/>
          </a:bodyPr>
          <a:lstStyle/>
          <a:p>
            <a:r>
              <a:rPr lang="en-IE" dirty="0"/>
              <a:t>Next steps - beginning the discussions</a:t>
            </a:r>
          </a:p>
        </p:txBody>
      </p:sp>
      <p:sp>
        <p:nvSpPr>
          <p:cNvPr id="3" name="Text Placeholder 2">
            <a:extLst>
              <a:ext uri="{FF2B5EF4-FFF2-40B4-BE49-F238E27FC236}">
                <a16:creationId xmlns:a16="http://schemas.microsoft.com/office/drawing/2014/main" id="{5E105BB6-6C69-454D-B490-12929630CF4E}"/>
              </a:ext>
            </a:extLst>
          </p:cNvPr>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254227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elements of the approach:</a:t>
            </a:r>
            <a:endParaRPr lang="en-US" dirty="0"/>
          </a:p>
        </p:txBody>
      </p:sp>
      <p:sp>
        <p:nvSpPr>
          <p:cNvPr id="3" name="Content Placeholder 2"/>
          <p:cNvSpPr>
            <a:spLocks noGrp="1"/>
          </p:cNvSpPr>
          <p:nvPr>
            <p:ph idx="1"/>
          </p:nvPr>
        </p:nvSpPr>
        <p:spPr>
          <a:xfrm>
            <a:off x="2508422" y="1825625"/>
            <a:ext cx="8845378" cy="4304242"/>
          </a:xfrm>
        </p:spPr>
        <p:txBody>
          <a:bodyPr>
            <a:normAutofit fontScale="85000" lnSpcReduction="20000"/>
          </a:bodyPr>
          <a:lstStyle/>
          <a:p>
            <a:pPr>
              <a:lnSpc>
                <a:spcPct val="150000"/>
              </a:lnSpc>
            </a:pPr>
            <a:r>
              <a:rPr lang="en-US" sz="3200" dirty="0"/>
              <a:t>Thematic consultation cycles</a:t>
            </a:r>
          </a:p>
          <a:p>
            <a:pPr lvl="1">
              <a:lnSpc>
                <a:spcPct val="150000"/>
              </a:lnSpc>
            </a:pPr>
            <a:r>
              <a:rPr lang="en-US" sz="2800" dirty="0"/>
              <a:t>School-based review</a:t>
            </a:r>
          </a:p>
          <a:p>
            <a:pPr lvl="1">
              <a:lnSpc>
                <a:spcPct val="150000"/>
              </a:lnSpc>
            </a:pPr>
            <a:r>
              <a:rPr lang="en-US" sz="2800" dirty="0"/>
              <a:t>National seminar series</a:t>
            </a:r>
          </a:p>
          <a:p>
            <a:pPr marL="457200" lvl="1" indent="0">
              <a:lnSpc>
                <a:spcPct val="150000"/>
              </a:lnSpc>
              <a:buNone/>
            </a:pPr>
            <a:endParaRPr lang="en-US" sz="2800" dirty="0"/>
          </a:p>
          <a:p>
            <a:pPr>
              <a:lnSpc>
                <a:spcPct val="150000"/>
              </a:lnSpc>
            </a:pPr>
            <a:r>
              <a:rPr lang="en-US" sz="3200" dirty="0"/>
              <a:t>Generation of an overview report document</a:t>
            </a:r>
          </a:p>
          <a:p>
            <a:pPr>
              <a:lnSpc>
                <a:spcPct val="150000"/>
              </a:lnSpc>
            </a:pPr>
            <a:r>
              <a:rPr lang="en-US" sz="3200" dirty="0"/>
              <a:t>Further public consultation</a:t>
            </a:r>
          </a:p>
          <a:p>
            <a:pPr>
              <a:lnSpc>
                <a:spcPct val="150000"/>
              </a:lnSpc>
            </a:pPr>
            <a:r>
              <a:rPr lang="en-US" sz="3200" dirty="0"/>
              <a:t>Final advisory report</a:t>
            </a:r>
          </a:p>
        </p:txBody>
      </p:sp>
    </p:spTree>
    <p:extLst>
      <p:ext uri="{BB962C8B-B14F-4D97-AF65-F5344CB8AC3E}">
        <p14:creationId xmlns:p14="http://schemas.microsoft.com/office/powerpoint/2010/main" val="1702492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First consultative cycle</a:t>
            </a:r>
            <a:endParaRPr lang="en-US" dirty="0"/>
          </a:p>
        </p:txBody>
      </p:sp>
      <p:sp>
        <p:nvSpPr>
          <p:cNvPr id="3" name="Content Placeholder 2"/>
          <p:cNvSpPr>
            <a:spLocks noGrp="1"/>
          </p:cNvSpPr>
          <p:nvPr>
            <p:ph idx="1"/>
          </p:nvPr>
        </p:nvSpPr>
        <p:spPr/>
        <p:txBody>
          <a:bodyPr/>
          <a:lstStyle/>
          <a:p>
            <a:pPr marL="0" lvl="0" indent="0">
              <a:buNone/>
            </a:pPr>
            <a:r>
              <a:rPr lang="en-IE" b="1" dirty="0"/>
              <a:t>The Purpose of Senior Cycle and Futures thinking </a:t>
            </a:r>
          </a:p>
          <a:p>
            <a:pPr marL="0" lvl="0" indent="0">
              <a:buNone/>
            </a:pPr>
            <a:endParaRPr lang="en-GB" dirty="0"/>
          </a:p>
          <a:p>
            <a:pPr lvl="1"/>
            <a:r>
              <a:rPr lang="en-IE" dirty="0"/>
              <a:t>The purposes of senior cycle education</a:t>
            </a:r>
          </a:p>
          <a:p>
            <a:pPr lvl="1"/>
            <a:endParaRPr lang="en-IE" dirty="0"/>
          </a:p>
          <a:p>
            <a:pPr lvl="1"/>
            <a:r>
              <a:rPr lang="en-IE" dirty="0"/>
              <a:t>Inclusion</a:t>
            </a:r>
            <a:endParaRPr lang="en-GB" dirty="0"/>
          </a:p>
          <a:p>
            <a:pPr lvl="1"/>
            <a:endParaRPr lang="en-IE" dirty="0"/>
          </a:p>
          <a:p>
            <a:pPr lvl="1"/>
            <a:r>
              <a:rPr lang="en-IE" dirty="0"/>
              <a:t>The needs of students form a senior cycle in the years to 2030</a:t>
            </a:r>
          </a:p>
          <a:p>
            <a:endParaRPr lang="en-US" dirty="0"/>
          </a:p>
        </p:txBody>
      </p:sp>
    </p:spTree>
    <p:extLst>
      <p:ext uri="{BB962C8B-B14F-4D97-AF65-F5344CB8AC3E}">
        <p14:creationId xmlns:p14="http://schemas.microsoft.com/office/powerpoint/2010/main" val="151097189"/>
      </p:ext>
    </p:extLst>
  </p:cSld>
  <p:clrMapOvr>
    <a:masterClrMapping/>
  </p:clrMapOvr>
</p:sld>
</file>

<file path=ppt/theme/theme1.xml><?xml version="1.0" encoding="utf-8"?>
<a:theme xmlns:a="http://schemas.openxmlformats.org/drawingml/2006/main" name="1_Office Theme">
  <a:themeElements>
    <a:clrScheme name="A1 4">
      <a:dk1>
        <a:srgbClr val="000000"/>
      </a:dk1>
      <a:lt1>
        <a:srgbClr val="FFFFFF"/>
      </a:lt1>
      <a:dk2>
        <a:srgbClr val="000000"/>
      </a:dk2>
      <a:lt2>
        <a:srgbClr val="E7E6E6"/>
      </a:lt2>
      <a:accent1>
        <a:srgbClr val="7E3012"/>
      </a:accent1>
      <a:accent2>
        <a:srgbClr val="5E5E5E"/>
      </a:accent2>
      <a:accent3>
        <a:srgbClr val="941100"/>
      </a:accent3>
      <a:accent4>
        <a:srgbClr val="935100"/>
      </a:accent4>
      <a:accent5>
        <a:srgbClr val="929000"/>
      </a:accent5>
      <a:accent6>
        <a:srgbClr val="4E8F00"/>
      </a:accent6>
      <a:hlink>
        <a:srgbClr val="797979"/>
      </a:hlink>
      <a:folHlink>
        <a:srgbClr val="0000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326</TotalTime>
  <Words>668</Words>
  <Application>Microsoft Office PowerPoint</Application>
  <PresentationFormat>Widescreen</PresentationFormat>
  <Paragraphs>117</Paragraphs>
  <Slides>15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Lato</vt:lpstr>
      <vt:lpstr>1_Office Theme</vt:lpstr>
      <vt:lpstr>TUI Education Conference  24th February, 2018</vt:lpstr>
      <vt:lpstr>Senior Cycle review</vt:lpstr>
      <vt:lpstr>Research</vt:lpstr>
      <vt:lpstr>Accessing the research</vt:lpstr>
      <vt:lpstr>Specific research questions</vt:lpstr>
      <vt:lpstr>Findings</vt:lpstr>
      <vt:lpstr>Next steps - beginning the discussions</vt:lpstr>
      <vt:lpstr>Key elements of the approach:</vt:lpstr>
      <vt:lpstr>First consultative cycle</vt:lpstr>
      <vt:lpstr>Second consultation cycle</vt:lpstr>
      <vt:lpstr>Schools at the hub of Senior Cycle Review</vt:lpstr>
      <vt:lpstr>Schools at the hub of Senior Cycle Review</vt:lpstr>
      <vt:lpstr>Schools at the hub of Senior Cycle review</vt:lpstr>
      <vt:lpstr>Questions for us to consider:</vt:lpstr>
      <vt:lpstr>Please contact us:  seniorcycle@ncca.ie  @NCCAie #seniorcyclereview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Barry Slattery</dc:creator>
  <cp:lastModifiedBy>cgriffin</cp:lastModifiedBy>
  <cp:revision>8</cp:revision>
  <dcterms:created xsi:type="dcterms:W3CDTF">2018-02-23T07:55:25Z</dcterms:created>
  <dcterms:modified xsi:type="dcterms:W3CDTF">2018-02-26T15:49:56Z</dcterms:modified>
</cp:coreProperties>
</file>